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E0B85-1570-42E5-A470-CD60031DA3FF}" type="datetimeFigureOut">
              <a:rPr lang="en-US" smtClean="0"/>
              <a:t>7/23/2025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7EB30-CA07-466F-B7CB-64BBF797ECA4}" type="slidenum">
              <a:rPr lang="en-US" smtClean="0"/>
              <a:t>‹#›</a:t>
            </a:fld>
            <a:endParaRPr lang="en-US"/>
          </a:p>
        </p:txBody>
      </p:sp>
    </p:spTree>
    <p:extLst>
      <p:ext uri="{BB962C8B-B14F-4D97-AF65-F5344CB8AC3E}">
        <p14:creationId xmlns:p14="http://schemas.microsoft.com/office/powerpoint/2010/main" val="1575018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537D-F53E-47C4-A83E-CCB0953805E4}"/>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E63F79E6-0FED-429B-80CD-00E2D3D8C501}"/>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19520F-A019-4EFF-B54D-ABC4699E5B32}"/>
              </a:ext>
            </a:extLst>
          </p:cNvPr>
          <p:cNvSpPr>
            <a:spLocks noGrp="1"/>
          </p:cNvSpPr>
          <p:nvPr>
            <p:ph type="dt" sz="half" idx="10"/>
          </p:nvPr>
        </p:nvSpPr>
        <p:spPr/>
        <p:txBody>
          <a:bodyPr/>
          <a:lstStyle/>
          <a:p>
            <a:fld id="{20AB13CC-14BB-401F-97C5-EDCE5DFF6FF4}" type="datetime1">
              <a:rPr lang="en-US" smtClean="0"/>
              <a:t>7/23/2025</a:t>
            </a:fld>
            <a:endParaRPr lang="en-US"/>
          </a:p>
        </p:txBody>
      </p:sp>
      <p:sp>
        <p:nvSpPr>
          <p:cNvPr id="5" name="Footer Placeholder 4">
            <a:extLst>
              <a:ext uri="{FF2B5EF4-FFF2-40B4-BE49-F238E27FC236}">
                <a16:creationId xmlns:a16="http://schemas.microsoft.com/office/drawing/2014/main" id="{DFDB5711-7F4F-46D9-8673-80AD7EED7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03D27-E4BE-4544-81A8-674C728A68B8}"/>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2034315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4B50-A9EB-4CFB-93FC-480FD9560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FBE907-3068-4B23-ACAD-FA2FF8539E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8177D-CEDF-408A-8188-3B35725957ED}"/>
              </a:ext>
            </a:extLst>
          </p:cNvPr>
          <p:cNvSpPr>
            <a:spLocks noGrp="1"/>
          </p:cNvSpPr>
          <p:nvPr>
            <p:ph type="dt" sz="half" idx="10"/>
          </p:nvPr>
        </p:nvSpPr>
        <p:spPr/>
        <p:txBody>
          <a:bodyPr/>
          <a:lstStyle/>
          <a:p>
            <a:fld id="{7FAC1A2A-57AD-41C4-900C-44681F244EE1}" type="datetime1">
              <a:rPr lang="en-US" smtClean="0"/>
              <a:t>7/23/2025</a:t>
            </a:fld>
            <a:endParaRPr lang="en-US"/>
          </a:p>
        </p:txBody>
      </p:sp>
      <p:sp>
        <p:nvSpPr>
          <p:cNvPr id="5" name="Footer Placeholder 4">
            <a:extLst>
              <a:ext uri="{FF2B5EF4-FFF2-40B4-BE49-F238E27FC236}">
                <a16:creationId xmlns:a16="http://schemas.microsoft.com/office/drawing/2014/main" id="{B83ECD38-42D3-4249-A35C-34C7D77A8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5D8B7-8608-43B2-8040-A05AC9C8DBCB}"/>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3771736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331F88-EF31-4254-BCD6-BDE3B05F8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349AB-9C1F-4AEC-AD90-BE5DBE0B76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71E70-3486-40D4-861D-8D10D258DF06}"/>
              </a:ext>
            </a:extLst>
          </p:cNvPr>
          <p:cNvSpPr>
            <a:spLocks noGrp="1"/>
          </p:cNvSpPr>
          <p:nvPr>
            <p:ph type="dt" sz="half" idx="10"/>
          </p:nvPr>
        </p:nvSpPr>
        <p:spPr/>
        <p:txBody>
          <a:bodyPr/>
          <a:lstStyle/>
          <a:p>
            <a:fld id="{58257A2A-AEC8-494A-B814-DAA894641699}" type="datetime1">
              <a:rPr lang="en-US" smtClean="0"/>
              <a:t>7/23/2025</a:t>
            </a:fld>
            <a:endParaRPr lang="en-US"/>
          </a:p>
        </p:txBody>
      </p:sp>
      <p:sp>
        <p:nvSpPr>
          <p:cNvPr id="5" name="Footer Placeholder 4">
            <a:extLst>
              <a:ext uri="{FF2B5EF4-FFF2-40B4-BE49-F238E27FC236}">
                <a16:creationId xmlns:a16="http://schemas.microsoft.com/office/drawing/2014/main" id="{16D4E761-AC01-47DD-B8DE-9A5ACE942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710A2-B3EB-4BD2-A463-D8484C632A83}"/>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334190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6875-0F16-4CD9-A7C9-D91E17E43BAA}"/>
              </a:ext>
            </a:extLst>
          </p:cNvPr>
          <p:cNvSpPr>
            <a:spLocks noGrp="1"/>
          </p:cNvSpPr>
          <p:nvPr>
            <p:ph type="title"/>
          </p:nvPr>
        </p:nvSpPr>
        <p:spPr>
          <a:xfrm>
            <a:off x="838200" y="806824"/>
            <a:ext cx="10515600" cy="883864"/>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C24ABBA-62A1-4F0B-B722-4F5777667D76}"/>
              </a:ext>
            </a:extLst>
          </p:cNvPr>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C98D5-B3ED-46AF-A9EC-E3D129F5C5B4}"/>
              </a:ext>
            </a:extLst>
          </p:cNvPr>
          <p:cNvSpPr>
            <a:spLocks noGrp="1"/>
          </p:cNvSpPr>
          <p:nvPr>
            <p:ph type="dt" sz="half" idx="10"/>
          </p:nvPr>
        </p:nvSpPr>
        <p:spPr/>
        <p:txBody>
          <a:bodyPr/>
          <a:lstStyle/>
          <a:p>
            <a:fld id="{CFA63683-B418-4383-9D33-3DAAF9B5D79E}" type="datetime1">
              <a:rPr lang="en-US" smtClean="0"/>
              <a:t>7/23/2025</a:t>
            </a:fld>
            <a:endParaRPr lang="en-US"/>
          </a:p>
        </p:txBody>
      </p:sp>
      <p:sp>
        <p:nvSpPr>
          <p:cNvPr id="5" name="Footer Placeholder 4">
            <a:extLst>
              <a:ext uri="{FF2B5EF4-FFF2-40B4-BE49-F238E27FC236}">
                <a16:creationId xmlns:a16="http://schemas.microsoft.com/office/drawing/2014/main" id="{1C4475EA-8743-4AF9-BA12-59F32836A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D018E-28F9-4A13-9F22-88FB189D231C}"/>
              </a:ext>
            </a:extLst>
          </p:cNvPr>
          <p:cNvSpPr>
            <a:spLocks noGrp="1"/>
          </p:cNvSpPr>
          <p:nvPr>
            <p:ph type="sldNum" sz="quarter" idx="12"/>
          </p:nvPr>
        </p:nvSpPr>
        <p:spPr/>
        <p:txBody>
          <a:bodyPr/>
          <a:lstStyle/>
          <a:p>
            <a:fld id="{AFFF8543-F9CB-4923-BC76-CA5367B4EDBF}" type="slidenum">
              <a:rPr lang="en-US" smtClean="0"/>
              <a:t>‹#›</a:t>
            </a:fld>
            <a:endParaRPr lang="en-US"/>
          </a:p>
        </p:txBody>
      </p:sp>
      <p:sp>
        <p:nvSpPr>
          <p:cNvPr id="7" name="Rectangle 6">
            <a:extLst>
              <a:ext uri="{FF2B5EF4-FFF2-40B4-BE49-F238E27FC236}">
                <a16:creationId xmlns:a16="http://schemas.microsoft.com/office/drawing/2014/main" id="{97E1AF00-55A1-400F-9982-9E10DE8F52A5}"/>
              </a:ext>
            </a:extLst>
          </p:cNvPr>
          <p:cNvSpPr/>
          <p:nvPr userDrawn="1"/>
        </p:nvSpPr>
        <p:spPr>
          <a:xfrm>
            <a:off x="0" y="0"/>
            <a:ext cx="12192000" cy="53788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4054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52E0-6EF7-4057-AE4B-922D32EB0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1C9D60-D1C3-4808-A19B-7F0CE4E484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F4C6B9-6AB9-4155-8FFB-684066CB1917}"/>
              </a:ext>
            </a:extLst>
          </p:cNvPr>
          <p:cNvSpPr>
            <a:spLocks noGrp="1"/>
          </p:cNvSpPr>
          <p:nvPr>
            <p:ph type="dt" sz="half" idx="10"/>
          </p:nvPr>
        </p:nvSpPr>
        <p:spPr/>
        <p:txBody>
          <a:bodyPr/>
          <a:lstStyle/>
          <a:p>
            <a:fld id="{F2D4B97D-1085-4B64-8C1B-1D2060E561E7}" type="datetime1">
              <a:rPr lang="en-US" smtClean="0"/>
              <a:t>7/23/2025</a:t>
            </a:fld>
            <a:endParaRPr lang="en-US"/>
          </a:p>
        </p:txBody>
      </p:sp>
      <p:sp>
        <p:nvSpPr>
          <p:cNvPr id="5" name="Footer Placeholder 4">
            <a:extLst>
              <a:ext uri="{FF2B5EF4-FFF2-40B4-BE49-F238E27FC236}">
                <a16:creationId xmlns:a16="http://schemas.microsoft.com/office/drawing/2014/main" id="{6489075C-5965-4646-A2FB-2505EA9E1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2EF72-410D-4D23-8AE1-F6A0EDD7E25F}"/>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416744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F4739-C445-4FDE-85E6-5787B579D0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C0CAE-9A0A-45D0-A1C5-4A0798D3D1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D6A60E-AC76-4700-AD2F-FFF14020AD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8D22D3-6F16-4E34-95F2-9907D9065646}"/>
              </a:ext>
            </a:extLst>
          </p:cNvPr>
          <p:cNvSpPr>
            <a:spLocks noGrp="1"/>
          </p:cNvSpPr>
          <p:nvPr>
            <p:ph type="dt" sz="half" idx="10"/>
          </p:nvPr>
        </p:nvSpPr>
        <p:spPr/>
        <p:txBody>
          <a:bodyPr/>
          <a:lstStyle/>
          <a:p>
            <a:fld id="{21358282-EC73-4E57-8B04-43387C75DB91}" type="datetime1">
              <a:rPr lang="en-US" smtClean="0"/>
              <a:t>7/23/2025</a:t>
            </a:fld>
            <a:endParaRPr lang="en-US"/>
          </a:p>
        </p:txBody>
      </p:sp>
      <p:sp>
        <p:nvSpPr>
          <p:cNvPr id="6" name="Footer Placeholder 5">
            <a:extLst>
              <a:ext uri="{FF2B5EF4-FFF2-40B4-BE49-F238E27FC236}">
                <a16:creationId xmlns:a16="http://schemas.microsoft.com/office/drawing/2014/main" id="{BDFED560-122C-4F4F-9C92-17F4C05C2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7812E-4006-49BF-9EBF-FB31381EDA14}"/>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150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CCDC-7B5A-4933-8968-7F464C0D91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D16AF5-CD68-4892-8B8F-98DFE331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32E97D-A99B-45ED-A321-3021630F7C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3538EE-5DCF-4BE3-8672-3654810079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773FA7-52C4-47A4-A182-7DB50B47AC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843564-31A9-4923-857C-4B67BC92EC8F}"/>
              </a:ext>
            </a:extLst>
          </p:cNvPr>
          <p:cNvSpPr>
            <a:spLocks noGrp="1"/>
          </p:cNvSpPr>
          <p:nvPr>
            <p:ph type="dt" sz="half" idx="10"/>
          </p:nvPr>
        </p:nvSpPr>
        <p:spPr/>
        <p:txBody>
          <a:bodyPr/>
          <a:lstStyle/>
          <a:p>
            <a:fld id="{C57FA055-C3F6-4E73-B086-0FD9FCD0C792}" type="datetime1">
              <a:rPr lang="en-US" smtClean="0"/>
              <a:t>7/23/2025</a:t>
            </a:fld>
            <a:endParaRPr lang="en-US"/>
          </a:p>
        </p:txBody>
      </p:sp>
      <p:sp>
        <p:nvSpPr>
          <p:cNvPr id="8" name="Footer Placeholder 7">
            <a:extLst>
              <a:ext uri="{FF2B5EF4-FFF2-40B4-BE49-F238E27FC236}">
                <a16:creationId xmlns:a16="http://schemas.microsoft.com/office/drawing/2014/main" id="{F9017A9E-6A08-4145-9BF9-10734AC0D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17F86E-3CB0-40FE-BCB9-A248091DC23A}"/>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704062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49F-87CF-485E-801A-360FDB2152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C8C38E-A794-46E7-912E-7016EA77794A}"/>
              </a:ext>
            </a:extLst>
          </p:cNvPr>
          <p:cNvSpPr>
            <a:spLocks noGrp="1"/>
          </p:cNvSpPr>
          <p:nvPr>
            <p:ph type="dt" sz="half" idx="10"/>
          </p:nvPr>
        </p:nvSpPr>
        <p:spPr/>
        <p:txBody>
          <a:bodyPr/>
          <a:lstStyle/>
          <a:p>
            <a:fld id="{D0F18BFC-7707-419B-8FE2-CC6169DF58AE}" type="datetime1">
              <a:rPr lang="en-US" smtClean="0"/>
              <a:t>7/23/2025</a:t>
            </a:fld>
            <a:endParaRPr lang="en-US"/>
          </a:p>
        </p:txBody>
      </p:sp>
      <p:sp>
        <p:nvSpPr>
          <p:cNvPr id="4" name="Footer Placeholder 3">
            <a:extLst>
              <a:ext uri="{FF2B5EF4-FFF2-40B4-BE49-F238E27FC236}">
                <a16:creationId xmlns:a16="http://schemas.microsoft.com/office/drawing/2014/main" id="{402282E4-49E2-429B-AD93-2F7DC76C6B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BAA511-86BA-43E7-A9B3-DC2EFA50FDA0}"/>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191869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090C0-CFC1-44AD-93CD-97425ABEDB30}"/>
              </a:ext>
            </a:extLst>
          </p:cNvPr>
          <p:cNvSpPr>
            <a:spLocks noGrp="1"/>
          </p:cNvSpPr>
          <p:nvPr>
            <p:ph type="dt" sz="half" idx="10"/>
          </p:nvPr>
        </p:nvSpPr>
        <p:spPr/>
        <p:txBody>
          <a:bodyPr/>
          <a:lstStyle/>
          <a:p>
            <a:fld id="{1079C33A-9B8A-4129-9955-5D8428B6433D}" type="datetime1">
              <a:rPr lang="en-US" smtClean="0"/>
              <a:t>7/23/2025</a:t>
            </a:fld>
            <a:endParaRPr lang="en-US"/>
          </a:p>
        </p:txBody>
      </p:sp>
      <p:sp>
        <p:nvSpPr>
          <p:cNvPr id="3" name="Footer Placeholder 2">
            <a:extLst>
              <a:ext uri="{FF2B5EF4-FFF2-40B4-BE49-F238E27FC236}">
                <a16:creationId xmlns:a16="http://schemas.microsoft.com/office/drawing/2014/main" id="{BB5B4722-8B4D-4D5E-91DA-78E312333B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3C4D7F-D798-403E-8BE0-D68852500958}"/>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366497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D5E4C-6227-41D7-9C85-ADAF4F40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42A568-5C62-49CC-8F83-5620456F2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E5CE71-61F4-43A9-8039-AFCDE3A6C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E808B-9F69-4490-9809-09C688C904C0}"/>
              </a:ext>
            </a:extLst>
          </p:cNvPr>
          <p:cNvSpPr>
            <a:spLocks noGrp="1"/>
          </p:cNvSpPr>
          <p:nvPr>
            <p:ph type="dt" sz="half" idx="10"/>
          </p:nvPr>
        </p:nvSpPr>
        <p:spPr/>
        <p:txBody>
          <a:bodyPr/>
          <a:lstStyle/>
          <a:p>
            <a:fld id="{09B66DA9-C19C-472C-805C-F949BAC7CEA5}" type="datetime1">
              <a:rPr lang="en-US" smtClean="0"/>
              <a:t>7/23/2025</a:t>
            </a:fld>
            <a:endParaRPr lang="en-US"/>
          </a:p>
        </p:txBody>
      </p:sp>
      <p:sp>
        <p:nvSpPr>
          <p:cNvPr id="6" name="Footer Placeholder 5">
            <a:extLst>
              <a:ext uri="{FF2B5EF4-FFF2-40B4-BE49-F238E27FC236}">
                <a16:creationId xmlns:a16="http://schemas.microsoft.com/office/drawing/2014/main" id="{A405EE49-AEE6-45F5-812F-AA7880E2B6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85CE85-73F2-468A-A036-9AD3B89FCBEB}"/>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2808023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CEB9-56B2-48EA-A44F-FEAFD490D1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510298-534A-4034-9BED-CB5302382E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C5BDA7-AEF4-4EB5-9FB0-82D499EE2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B92B6D-C9F5-421E-BF0F-751A3B68B838}"/>
              </a:ext>
            </a:extLst>
          </p:cNvPr>
          <p:cNvSpPr>
            <a:spLocks noGrp="1"/>
          </p:cNvSpPr>
          <p:nvPr>
            <p:ph type="dt" sz="half" idx="10"/>
          </p:nvPr>
        </p:nvSpPr>
        <p:spPr/>
        <p:txBody>
          <a:bodyPr/>
          <a:lstStyle/>
          <a:p>
            <a:fld id="{96566D97-9938-4FB5-AAC4-1063A7D8846C}" type="datetime1">
              <a:rPr lang="en-US" smtClean="0"/>
              <a:t>7/23/2025</a:t>
            </a:fld>
            <a:endParaRPr lang="en-US"/>
          </a:p>
        </p:txBody>
      </p:sp>
      <p:sp>
        <p:nvSpPr>
          <p:cNvPr id="6" name="Footer Placeholder 5">
            <a:extLst>
              <a:ext uri="{FF2B5EF4-FFF2-40B4-BE49-F238E27FC236}">
                <a16:creationId xmlns:a16="http://schemas.microsoft.com/office/drawing/2014/main" id="{4FD26656-26A9-4687-A7F9-26C27DEFA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89E599-31BD-43E2-AE5E-8B0B353D2208}"/>
              </a:ext>
            </a:extLst>
          </p:cNvPr>
          <p:cNvSpPr>
            <a:spLocks noGrp="1"/>
          </p:cNvSpPr>
          <p:nvPr>
            <p:ph type="sldNum" sz="quarter" idx="12"/>
          </p:nvPr>
        </p:nvSpPr>
        <p:spPr/>
        <p:txBody>
          <a:bodyPr/>
          <a:lstStyle/>
          <a:p>
            <a:fld id="{AFFF8543-F9CB-4923-BC76-CA5367B4EDBF}" type="slidenum">
              <a:rPr lang="en-US" smtClean="0"/>
              <a:t>‹#›</a:t>
            </a:fld>
            <a:endParaRPr lang="en-US"/>
          </a:p>
        </p:txBody>
      </p:sp>
    </p:spTree>
    <p:extLst>
      <p:ext uri="{BB962C8B-B14F-4D97-AF65-F5344CB8AC3E}">
        <p14:creationId xmlns:p14="http://schemas.microsoft.com/office/powerpoint/2010/main" val="1592964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1B183-9EB6-465D-AF50-80E8E74A2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76B928-8695-47CD-948A-87BEA3C65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6EC01-4D9A-40B3-8D28-D946ED04F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9207C-3B04-4B31-8A47-451F19E57622}" type="datetime1">
              <a:rPr lang="en-US" smtClean="0"/>
              <a:t>7/23/2025</a:t>
            </a:fld>
            <a:endParaRPr lang="en-US"/>
          </a:p>
        </p:txBody>
      </p:sp>
      <p:sp>
        <p:nvSpPr>
          <p:cNvPr id="5" name="Footer Placeholder 4">
            <a:extLst>
              <a:ext uri="{FF2B5EF4-FFF2-40B4-BE49-F238E27FC236}">
                <a16:creationId xmlns:a16="http://schemas.microsoft.com/office/drawing/2014/main" id="{483F8362-5976-4C11-B467-DDC6F3739A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7FC8A-BBF9-433F-8635-82EE9570E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8543-F9CB-4923-BC76-CA5367B4EDBF}" type="slidenum">
              <a:rPr lang="en-US" smtClean="0"/>
              <a:t>‹#›</a:t>
            </a:fld>
            <a:endParaRPr lang="en-US"/>
          </a:p>
        </p:txBody>
      </p:sp>
    </p:spTree>
    <p:extLst>
      <p:ext uri="{BB962C8B-B14F-4D97-AF65-F5344CB8AC3E}">
        <p14:creationId xmlns:p14="http://schemas.microsoft.com/office/powerpoint/2010/main" val="279998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13.bin"/><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wmf"/><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oleObject" Target="../embeddings/oleObject14.bin"/><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80CD-E74B-4073-BE9D-31B4AE96CC7A}"/>
              </a:ext>
            </a:extLst>
          </p:cNvPr>
          <p:cNvSpPr>
            <a:spLocks noGrp="1"/>
          </p:cNvSpPr>
          <p:nvPr>
            <p:ph type="ctrTitle"/>
          </p:nvPr>
        </p:nvSpPr>
        <p:spPr>
          <a:xfrm>
            <a:off x="835959" y="714188"/>
            <a:ext cx="10520082" cy="2777565"/>
          </a:xfrm>
        </p:spPr>
        <p:txBody>
          <a:bodyPr>
            <a:normAutofit/>
          </a:bodyPr>
          <a:lstStyle/>
          <a:p>
            <a:r>
              <a:rPr lang="en-US" sz="4800" dirty="0">
                <a:solidFill>
                  <a:srgbClr val="C00000"/>
                </a:solidFill>
              </a:rPr>
              <a:t>PHÂN TÍCH THIẾT KẾ HỆ THỐNG</a:t>
            </a:r>
            <a:br>
              <a:rPr lang="en-US" sz="4800" dirty="0"/>
            </a:br>
            <a:br>
              <a:rPr lang="en-US" sz="4800" dirty="0"/>
            </a:br>
            <a:r>
              <a:rPr lang="en-US" sz="4400" dirty="0" err="1">
                <a:solidFill>
                  <a:schemeClr val="accent6">
                    <a:lumMod val="50000"/>
                  </a:schemeClr>
                </a:solidFill>
              </a:rPr>
              <a:t>Chương</a:t>
            </a:r>
            <a:r>
              <a:rPr lang="en-US" sz="4400" dirty="0">
                <a:solidFill>
                  <a:schemeClr val="accent6">
                    <a:lumMod val="50000"/>
                  </a:schemeClr>
                </a:solidFill>
              </a:rPr>
              <a:t> 3: </a:t>
            </a:r>
            <a:r>
              <a:rPr lang="en-US" sz="4400" dirty="0" err="1">
                <a:solidFill>
                  <a:schemeClr val="accent6">
                    <a:lumMod val="50000"/>
                  </a:schemeClr>
                </a:solidFill>
              </a:rPr>
              <a:t>Mô</a:t>
            </a:r>
            <a:r>
              <a:rPr lang="en-US" sz="4400" dirty="0">
                <a:solidFill>
                  <a:schemeClr val="accent6">
                    <a:lumMod val="50000"/>
                  </a:schemeClr>
                </a:solidFill>
              </a:rPr>
              <a:t> </a:t>
            </a:r>
            <a:r>
              <a:rPr lang="en-US" sz="4400" dirty="0" err="1">
                <a:solidFill>
                  <a:schemeClr val="accent6">
                    <a:lumMod val="50000"/>
                  </a:schemeClr>
                </a:solidFill>
              </a:rPr>
              <a:t>hình</a:t>
            </a:r>
            <a:r>
              <a:rPr lang="en-US" sz="4400" dirty="0">
                <a:solidFill>
                  <a:schemeClr val="accent6">
                    <a:lumMod val="50000"/>
                  </a:schemeClr>
                </a:solidFill>
              </a:rPr>
              <a:t> </a:t>
            </a:r>
            <a:r>
              <a:rPr lang="en-US" sz="4400" dirty="0" err="1">
                <a:solidFill>
                  <a:schemeClr val="accent6">
                    <a:lumMod val="50000"/>
                  </a:schemeClr>
                </a:solidFill>
              </a:rPr>
              <a:t>hóa</a:t>
            </a:r>
            <a:r>
              <a:rPr lang="en-US" sz="4400" dirty="0">
                <a:solidFill>
                  <a:schemeClr val="accent6">
                    <a:lumMod val="50000"/>
                  </a:schemeClr>
                </a:solidFill>
              </a:rPr>
              <a:t> </a:t>
            </a:r>
            <a:r>
              <a:rPr lang="en-US" sz="4400" dirty="0" err="1">
                <a:solidFill>
                  <a:srgbClr val="FF0000"/>
                </a:solidFill>
              </a:rPr>
              <a:t>Quy</a:t>
            </a:r>
            <a:r>
              <a:rPr lang="en-US" sz="4400" dirty="0">
                <a:solidFill>
                  <a:srgbClr val="FF0000"/>
                </a:solidFill>
              </a:rPr>
              <a:t> </a:t>
            </a:r>
            <a:r>
              <a:rPr lang="en-US" sz="4400" dirty="0" err="1">
                <a:solidFill>
                  <a:srgbClr val="FF0000"/>
                </a:solidFill>
              </a:rPr>
              <a:t>trình</a:t>
            </a:r>
            <a:r>
              <a:rPr lang="en-US" sz="4400" dirty="0">
                <a:solidFill>
                  <a:srgbClr val="FF0000"/>
                </a:solidFill>
              </a:rPr>
              <a:t> </a:t>
            </a:r>
            <a:r>
              <a:rPr lang="en-US" sz="4400" dirty="0" err="1">
                <a:solidFill>
                  <a:srgbClr val="FF0000"/>
                </a:solidFill>
              </a:rPr>
              <a:t>nghiệp</a:t>
            </a:r>
            <a:r>
              <a:rPr lang="en-US" sz="4400" dirty="0">
                <a:solidFill>
                  <a:srgbClr val="FF0000"/>
                </a:solidFill>
              </a:rPr>
              <a:t> </a:t>
            </a:r>
            <a:r>
              <a:rPr lang="en-US" sz="4400" dirty="0" err="1">
                <a:solidFill>
                  <a:srgbClr val="FF0000"/>
                </a:solidFill>
              </a:rPr>
              <a:t>vụ</a:t>
            </a:r>
            <a:endParaRPr lang="en-US" sz="4800" dirty="0">
              <a:solidFill>
                <a:srgbClr val="FF0000"/>
              </a:solidFill>
            </a:endParaRPr>
          </a:p>
        </p:txBody>
      </p:sp>
      <p:sp>
        <p:nvSpPr>
          <p:cNvPr id="3" name="Subtitle 2">
            <a:extLst>
              <a:ext uri="{FF2B5EF4-FFF2-40B4-BE49-F238E27FC236}">
                <a16:creationId xmlns:a16="http://schemas.microsoft.com/office/drawing/2014/main" id="{66323161-1052-4FF1-9CF5-A66CCD3B7645}"/>
              </a:ext>
            </a:extLst>
          </p:cNvPr>
          <p:cNvSpPr>
            <a:spLocks noGrp="1"/>
          </p:cNvSpPr>
          <p:nvPr>
            <p:ph type="subTitle" idx="1"/>
          </p:nvPr>
        </p:nvSpPr>
        <p:spPr>
          <a:xfrm>
            <a:off x="1349188" y="5009496"/>
            <a:ext cx="9493624" cy="1655762"/>
          </a:xfrm>
        </p:spPr>
        <p:txBody>
          <a:bodyPr/>
          <a:lstStyle/>
          <a:p>
            <a:r>
              <a:rPr lang="en-US" dirty="0" err="1"/>
              <a:t>Trương</a:t>
            </a:r>
            <a:r>
              <a:rPr lang="en-US" dirty="0"/>
              <a:t> </a:t>
            </a:r>
            <a:r>
              <a:rPr lang="en-US" dirty="0" err="1"/>
              <a:t>Quốc</a:t>
            </a:r>
            <a:r>
              <a:rPr lang="en-US" dirty="0"/>
              <a:t> </a:t>
            </a:r>
            <a:r>
              <a:rPr lang="en-US" dirty="0" err="1"/>
              <a:t>Định</a:t>
            </a:r>
            <a:endParaRPr lang="en-US" dirty="0"/>
          </a:p>
          <a:p>
            <a:r>
              <a:rPr lang="en-US" dirty="0"/>
              <a:t>Khoa </a:t>
            </a:r>
            <a:r>
              <a:rPr lang="en-US" dirty="0" err="1"/>
              <a:t>Hệ</a:t>
            </a:r>
            <a:r>
              <a:rPr lang="en-US" dirty="0"/>
              <a:t> </a:t>
            </a:r>
            <a:r>
              <a:rPr lang="en-US" dirty="0" err="1"/>
              <a:t>thống</a:t>
            </a:r>
            <a:r>
              <a:rPr lang="en-US" dirty="0"/>
              <a:t> </a:t>
            </a:r>
            <a:r>
              <a:rPr lang="en-US" dirty="0" err="1"/>
              <a:t>thông</a:t>
            </a:r>
            <a:r>
              <a:rPr lang="en-US" dirty="0"/>
              <a:t> tin – </a:t>
            </a:r>
            <a:r>
              <a:rPr lang="en-US" dirty="0" err="1"/>
              <a:t>Trường</a:t>
            </a:r>
            <a:r>
              <a:rPr lang="en-US" dirty="0"/>
              <a:t> CNTT&amp;TT – </a:t>
            </a:r>
            <a:r>
              <a:rPr lang="en-US" dirty="0" err="1"/>
              <a:t>Trường</a:t>
            </a:r>
            <a:r>
              <a:rPr lang="en-US" dirty="0"/>
              <a:t> </a:t>
            </a:r>
            <a:r>
              <a:rPr lang="en-US" dirty="0" err="1"/>
              <a:t>Đại</a:t>
            </a:r>
            <a:r>
              <a:rPr lang="en-US" dirty="0"/>
              <a:t> </a:t>
            </a:r>
            <a:r>
              <a:rPr lang="en-US" dirty="0" err="1"/>
              <a:t>học</a:t>
            </a:r>
            <a:r>
              <a:rPr lang="en-US" dirty="0"/>
              <a:t> </a:t>
            </a:r>
            <a:r>
              <a:rPr lang="en-US" dirty="0" err="1"/>
              <a:t>Cần</a:t>
            </a:r>
            <a:r>
              <a:rPr lang="en-US" dirty="0"/>
              <a:t> </a:t>
            </a:r>
            <a:r>
              <a:rPr lang="en-US" dirty="0" err="1"/>
              <a:t>Thơ</a:t>
            </a:r>
            <a:endParaRPr lang="en-US" dirty="0"/>
          </a:p>
        </p:txBody>
      </p:sp>
    </p:spTree>
    <p:extLst>
      <p:ext uri="{BB962C8B-B14F-4D97-AF65-F5344CB8AC3E}">
        <p14:creationId xmlns:p14="http://schemas.microsoft.com/office/powerpoint/2010/main" val="396466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53D4-193B-4353-A93C-DE4518742391}"/>
              </a:ext>
            </a:extLst>
          </p:cNvPr>
          <p:cNvSpPr>
            <a:spLocks noGrp="1"/>
          </p:cNvSpPr>
          <p:nvPr>
            <p:ph type="title"/>
          </p:nvPr>
        </p:nvSpPr>
        <p:spPr/>
        <p:txBody>
          <a:bodyPr/>
          <a:lstStyle/>
          <a:p>
            <a:r>
              <a:rPr lang="en-US" dirty="0" err="1"/>
              <a:t>Vì</a:t>
            </a:r>
            <a:r>
              <a:rPr lang="en-US" dirty="0"/>
              <a:t> </a:t>
            </a:r>
            <a:r>
              <a:rPr lang="en-US" dirty="0" err="1"/>
              <a:t>sao</a:t>
            </a:r>
            <a:r>
              <a:rPr lang="en-US" dirty="0"/>
              <a:t> </a:t>
            </a:r>
            <a:r>
              <a:rPr lang="en-US" dirty="0" err="1"/>
              <a:t>là</a:t>
            </a:r>
            <a:r>
              <a:rPr lang="en-US" dirty="0"/>
              <a:t> BPMN</a:t>
            </a:r>
          </a:p>
        </p:txBody>
      </p:sp>
      <p:sp>
        <p:nvSpPr>
          <p:cNvPr id="3" name="Content Placeholder 2">
            <a:extLst>
              <a:ext uri="{FF2B5EF4-FFF2-40B4-BE49-F238E27FC236}">
                <a16:creationId xmlns:a16="http://schemas.microsoft.com/office/drawing/2014/main" id="{1E62AF0C-CC57-43BB-A898-1A6AD322481A}"/>
              </a:ext>
            </a:extLst>
          </p:cNvPr>
          <p:cNvSpPr>
            <a:spLocks noGrp="1"/>
          </p:cNvSpPr>
          <p:nvPr>
            <p:ph idx="1"/>
          </p:nvPr>
        </p:nvSpPr>
        <p:spPr/>
        <p:txBody>
          <a:bodyPr/>
          <a:lstStyle/>
          <a:p>
            <a:r>
              <a:rPr lang="vi-VN" dirty="0"/>
              <a:t>BPMN là chuẩn </a:t>
            </a:r>
            <a:r>
              <a:rPr lang="vi-VN" dirty="0">
                <a:solidFill>
                  <a:srgbClr val="FF0000"/>
                </a:solidFill>
              </a:rPr>
              <a:t>chỉ dùng để mô hình hóa quy trình nghiệp vụ</a:t>
            </a:r>
            <a:r>
              <a:rPr lang="vi-VN" dirty="0"/>
              <a:t>.</a:t>
            </a:r>
          </a:p>
          <a:p>
            <a:r>
              <a:rPr lang="vi-VN" dirty="0"/>
              <a:t>Được quản lý bởi OMG</a:t>
            </a:r>
            <a:r>
              <a:rPr lang="en-US" dirty="0"/>
              <a:t> </a:t>
            </a:r>
            <a:r>
              <a:rPr lang="en-US" sz="1400" dirty="0">
                <a:solidFill>
                  <a:srgbClr val="00B050"/>
                </a:solidFill>
              </a:rPr>
              <a:t>(The Object Management Group® (OMG®) is an international, open membership, not-for-profit technology standards consortium)</a:t>
            </a:r>
            <a:endParaRPr lang="vi-VN" sz="1400" dirty="0">
              <a:solidFill>
                <a:srgbClr val="00B050"/>
              </a:solidFill>
            </a:endParaRPr>
          </a:p>
          <a:p>
            <a:pPr lvl="1"/>
            <a:r>
              <a:rPr lang="vi-VN" dirty="0"/>
              <a:t>UML, MOF, CORBA, MDA,...</a:t>
            </a:r>
          </a:p>
          <a:p>
            <a:r>
              <a:rPr lang="vi-VN" dirty="0"/>
              <a:t>Dựa trên những chuẩn đã có trước đây về mô hình hóa nghiệp vụ</a:t>
            </a:r>
          </a:p>
          <a:p>
            <a:pPr lvl="1"/>
            <a:r>
              <a:rPr lang="vi-VN" dirty="0"/>
              <a:t>EPC, UML activity diagram, Petri nets</a:t>
            </a:r>
          </a:p>
          <a:p>
            <a:r>
              <a:rPr lang="vi-VN" dirty="0">
                <a:solidFill>
                  <a:srgbClr val="00B050"/>
                </a:solidFill>
              </a:rPr>
              <a:t>Được hỗ trợ bởi nhiều công cụ và tổ chức</a:t>
            </a:r>
            <a:r>
              <a:rPr lang="en-US" dirty="0"/>
              <a:t>.</a:t>
            </a:r>
          </a:p>
        </p:txBody>
      </p:sp>
      <p:sp>
        <p:nvSpPr>
          <p:cNvPr id="4" name="Slide Number Placeholder 3">
            <a:extLst>
              <a:ext uri="{FF2B5EF4-FFF2-40B4-BE49-F238E27FC236}">
                <a16:creationId xmlns:a16="http://schemas.microsoft.com/office/drawing/2014/main" id="{508F7CB7-3DA0-495B-9FD7-E8255BBAA45C}"/>
              </a:ext>
            </a:extLst>
          </p:cNvPr>
          <p:cNvSpPr>
            <a:spLocks noGrp="1"/>
          </p:cNvSpPr>
          <p:nvPr>
            <p:ph type="sldNum" sz="quarter" idx="12"/>
          </p:nvPr>
        </p:nvSpPr>
        <p:spPr/>
        <p:txBody>
          <a:bodyPr/>
          <a:lstStyle/>
          <a:p>
            <a:fld id="{AFFF8543-F9CB-4923-BC76-CA5367B4EDBF}" type="slidenum">
              <a:rPr lang="en-US" smtClean="0"/>
              <a:t>10</a:t>
            </a:fld>
            <a:endParaRPr lang="en-US"/>
          </a:p>
        </p:txBody>
      </p:sp>
      <p:sp>
        <p:nvSpPr>
          <p:cNvPr id="5" name="TextBox 4">
            <a:extLst>
              <a:ext uri="{FF2B5EF4-FFF2-40B4-BE49-F238E27FC236}">
                <a16:creationId xmlns:a16="http://schemas.microsoft.com/office/drawing/2014/main" id="{E4222A4A-EB94-4EF5-9D76-059A84725E9F}"/>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a:t>
            </a:r>
            <a:r>
              <a:rPr lang="en-US" dirty="0" err="1"/>
              <a:t>Mô</a:t>
            </a:r>
            <a:r>
              <a:rPr lang="en-US" dirty="0"/>
              <a:t> </a:t>
            </a:r>
            <a:r>
              <a:rPr lang="en-US" dirty="0" err="1"/>
              <a:t>hình</a:t>
            </a:r>
            <a:r>
              <a:rPr lang="en-US" dirty="0"/>
              <a:t> </a:t>
            </a:r>
            <a:r>
              <a:rPr lang="en-US" dirty="0" err="1"/>
              <a:t>hóa</a:t>
            </a:r>
            <a:endParaRPr lang="en-US" dirty="0"/>
          </a:p>
        </p:txBody>
      </p:sp>
    </p:spTree>
    <p:extLst>
      <p:ext uri="{BB962C8B-B14F-4D97-AF65-F5344CB8AC3E}">
        <p14:creationId xmlns:p14="http://schemas.microsoft.com/office/powerpoint/2010/main" val="15629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8984-1F27-4B5A-A53A-D7FCFE9F4BF6}"/>
              </a:ext>
            </a:extLst>
          </p:cNvPr>
          <p:cNvSpPr>
            <a:spLocks noGrp="1"/>
          </p:cNvSpPr>
          <p:nvPr>
            <p:ph type="title"/>
          </p:nvPr>
        </p:nvSpPr>
        <p:spPr>
          <a:xfrm>
            <a:off x="648929" y="629266"/>
            <a:ext cx="3505495" cy="1622321"/>
          </a:xfrm>
        </p:spPr>
        <p:txBody>
          <a:bodyPr>
            <a:normAutofit/>
          </a:bodyPr>
          <a:lstStyle/>
          <a:p>
            <a:r>
              <a:rPr lang="en-US" dirty="0"/>
              <a:t>BPMN</a:t>
            </a:r>
          </a:p>
        </p:txBody>
      </p:sp>
      <p:sp>
        <p:nvSpPr>
          <p:cNvPr id="3" name="Content Placeholder 2">
            <a:extLst>
              <a:ext uri="{FF2B5EF4-FFF2-40B4-BE49-F238E27FC236}">
                <a16:creationId xmlns:a16="http://schemas.microsoft.com/office/drawing/2014/main" id="{29401B86-960A-46DB-A09A-D93493EF7A08}"/>
              </a:ext>
            </a:extLst>
          </p:cNvPr>
          <p:cNvSpPr>
            <a:spLocks noGrp="1"/>
          </p:cNvSpPr>
          <p:nvPr>
            <p:ph idx="1"/>
          </p:nvPr>
        </p:nvSpPr>
        <p:spPr>
          <a:xfrm>
            <a:off x="648931" y="2438400"/>
            <a:ext cx="3505494" cy="3785419"/>
          </a:xfrm>
        </p:spPr>
        <p:txBody>
          <a:bodyPr>
            <a:normAutofit/>
          </a:bodyPr>
          <a:lstStyle/>
          <a:p>
            <a:r>
              <a:rPr lang="en-US" sz="2000"/>
              <a:t>BPMN – Business Process Model and Notation</a:t>
            </a:r>
          </a:p>
          <a:p>
            <a:endParaRPr lang="en-US" sz="2000"/>
          </a:p>
        </p:txBody>
      </p:sp>
      <p:sp>
        <p:nvSpPr>
          <p:cNvPr id="75" name="Rectangle 7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 subset of BPMN elements used in this thesis | Download Scientific Diagram">
            <a:extLst>
              <a:ext uri="{FF2B5EF4-FFF2-40B4-BE49-F238E27FC236}">
                <a16:creationId xmlns:a16="http://schemas.microsoft.com/office/drawing/2014/main" id="{62FDDF0A-8A02-482F-B12D-50B4F58E7D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84345"/>
            <a:ext cx="6019331" cy="408606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1DCCD3C-C2E6-4C74-B7F6-8004AA956E2B}"/>
              </a:ext>
            </a:extLst>
          </p:cNvPr>
          <p:cNvSpPr>
            <a:spLocks noGrp="1"/>
          </p:cNvSpPr>
          <p:nvPr>
            <p:ph type="sldNum" sz="quarter" idx="12"/>
          </p:nvPr>
        </p:nvSpPr>
        <p:spPr>
          <a:xfrm>
            <a:off x="8610600" y="6356350"/>
            <a:ext cx="2743200" cy="365125"/>
          </a:xfrm>
        </p:spPr>
        <p:txBody>
          <a:bodyPr>
            <a:normAutofit/>
          </a:bodyPr>
          <a:lstStyle/>
          <a:p>
            <a:pPr>
              <a:spcAft>
                <a:spcPts val="600"/>
              </a:spcAft>
            </a:pPr>
            <a:fld id="{AFFF8543-F9CB-4923-BC76-CA5367B4EDBF}" type="slidenum">
              <a:rPr lang="en-US">
                <a:solidFill>
                  <a:srgbClr val="303030"/>
                </a:solidFill>
              </a:rPr>
              <a:pPr>
                <a:spcAft>
                  <a:spcPts val="600"/>
                </a:spcAft>
              </a:pPr>
              <a:t>11</a:t>
            </a:fld>
            <a:endParaRPr lang="en-US">
              <a:solidFill>
                <a:srgbClr val="303030"/>
              </a:solidFill>
            </a:endParaRPr>
          </a:p>
        </p:txBody>
      </p:sp>
      <p:sp>
        <p:nvSpPr>
          <p:cNvPr id="5" name="TextBox 4">
            <a:extLst>
              <a:ext uri="{FF2B5EF4-FFF2-40B4-BE49-F238E27FC236}">
                <a16:creationId xmlns:a16="http://schemas.microsoft.com/office/drawing/2014/main" id="{F239AD1D-CEF8-47F0-810F-8BBA7520816B}"/>
              </a:ext>
            </a:extLst>
          </p:cNvPr>
          <p:cNvSpPr txBox="1"/>
          <p:nvPr/>
        </p:nvSpPr>
        <p:spPr>
          <a:xfrm>
            <a:off x="4697507" y="107577"/>
            <a:ext cx="7410284" cy="369332"/>
          </a:xfrm>
          <a:prstGeom prst="rect">
            <a:avLst/>
          </a:prstGeom>
          <a:noFill/>
        </p:spPr>
        <p:txBody>
          <a:bodyPr wrap="square" rtlCol="0">
            <a:spAutoFit/>
          </a:bodyPr>
          <a:lstStyle/>
          <a:p>
            <a:pPr algn="r">
              <a:spcAft>
                <a:spcPts val="600"/>
              </a:spcAft>
            </a:pP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a:p>
        </p:txBody>
      </p:sp>
    </p:spTree>
    <p:extLst>
      <p:ext uri="{BB962C8B-B14F-4D97-AF65-F5344CB8AC3E}">
        <p14:creationId xmlns:p14="http://schemas.microsoft.com/office/powerpoint/2010/main" val="1207725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D7CB-9FB1-4935-BE0C-617D6EDE47C8}"/>
              </a:ext>
            </a:extLst>
          </p:cNvPr>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cơ</a:t>
            </a:r>
            <a:r>
              <a:rPr lang="en-US" dirty="0"/>
              <a:t> </a:t>
            </a:r>
            <a:r>
              <a:rPr lang="en-US" dirty="0" err="1"/>
              <a:t>bản</a:t>
            </a:r>
            <a:endParaRPr lang="en-US" dirty="0"/>
          </a:p>
        </p:txBody>
      </p:sp>
      <p:sp>
        <p:nvSpPr>
          <p:cNvPr id="3" name="Content Placeholder 2">
            <a:extLst>
              <a:ext uri="{FF2B5EF4-FFF2-40B4-BE49-F238E27FC236}">
                <a16:creationId xmlns:a16="http://schemas.microsoft.com/office/drawing/2014/main" id="{2187A553-1835-43CB-8182-E9519878BAD1}"/>
              </a:ext>
            </a:extLst>
          </p:cNvPr>
          <p:cNvSpPr>
            <a:spLocks noGrp="1"/>
          </p:cNvSpPr>
          <p:nvPr>
            <p:ph idx="1"/>
          </p:nvPr>
        </p:nvSpPr>
        <p:spPr>
          <a:xfrm>
            <a:off x="838200" y="1825625"/>
            <a:ext cx="10515600" cy="4637928"/>
          </a:xfrm>
        </p:spPr>
        <p:txBody>
          <a:bodyPr>
            <a:normAutofit fontScale="92500" lnSpcReduction="10000"/>
          </a:bodyPr>
          <a:lstStyle/>
          <a:p>
            <a:pPr>
              <a:lnSpc>
                <a:spcPct val="120000"/>
              </a:lnSpc>
            </a:pPr>
            <a:r>
              <a:rPr lang="en-US" dirty="0" err="1">
                <a:solidFill>
                  <a:srgbClr val="FF0000"/>
                </a:solidFill>
              </a:rPr>
              <a:t>Swimlanes</a:t>
            </a:r>
            <a:r>
              <a:rPr lang="en-US" dirty="0"/>
              <a:t> – </a:t>
            </a:r>
            <a:r>
              <a:rPr lang="en-US" dirty="0" err="1"/>
              <a:t>Đại</a:t>
            </a:r>
            <a:r>
              <a:rPr lang="en-US" dirty="0"/>
              <a:t> </a:t>
            </a:r>
            <a:r>
              <a:rPr lang="en-US" dirty="0" err="1"/>
              <a:t>diện</a:t>
            </a:r>
            <a:r>
              <a:rPr lang="en-US" dirty="0"/>
              <a:t> </a:t>
            </a:r>
            <a:r>
              <a:rPr lang="en-US" dirty="0" err="1"/>
              <a:t>cho</a:t>
            </a:r>
            <a:r>
              <a:rPr lang="en-US" dirty="0"/>
              <a:t> </a:t>
            </a:r>
            <a:r>
              <a:rPr lang="en-US" dirty="0" err="1"/>
              <a:t>các</a:t>
            </a:r>
            <a:r>
              <a:rPr lang="en-US" dirty="0"/>
              <a:t> </a:t>
            </a:r>
            <a:r>
              <a:rPr lang="en-US" dirty="0" err="1"/>
              <a:t>bên</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quy</a:t>
            </a:r>
            <a:r>
              <a:rPr lang="en-US" dirty="0"/>
              <a:t> </a:t>
            </a:r>
            <a:r>
              <a:rPr lang="en-US" dirty="0" err="1"/>
              <a:t>trình</a:t>
            </a:r>
            <a:r>
              <a:rPr lang="en-US" dirty="0"/>
              <a:t>, bao </a:t>
            </a:r>
            <a:r>
              <a:rPr lang="en-US" dirty="0" err="1"/>
              <a:t>gồm</a:t>
            </a:r>
            <a:r>
              <a:rPr lang="en-US" dirty="0"/>
              <a:t> 2 </a:t>
            </a:r>
            <a:r>
              <a:rPr lang="en-US" dirty="0" err="1"/>
              <a:t>thành</a:t>
            </a:r>
            <a:r>
              <a:rPr lang="en-US" dirty="0"/>
              <a:t> </a:t>
            </a:r>
            <a:r>
              <a:rPr lang="en-US" dirty="0" err="1"/>
              <a:t>phần</a:t>
            </a:r>
            <a:r>
              <a:rPr lang="en-US" dirty="0"/>
              <a:t> </a:t>
            </a:r>
            <a:r>
              <a:rPr lang="en-US" dirty="0" err="1"/>
              <a:t>cơ</a:t>
            </a:r>
            <a:r>
              <a:rPr lang="en-US" dirty="0"/>
              <a:t> </a:t>
            </a:r>
            <a:r>
              <a:rPr lang="en-US" dirty="0" err="1"/>
              <a:t>bản</a:t>
            </a:r>
            <a:r>
              <a:rPr lang="en-US" dirty="0"/>
              <a:t>: </a:t>
            </a:r>
            <a:r>
              <a:rPr lang="en-US" dirty="0">
                <a:solidFill>
                  <a:srgbClr val="00B050"/>
                </a:solidFill>
              </a:rPr>
              <a:t>pool</a:t>
            </a:r>
            <a:r>
              <a:rPr lang="en-US" dirty="0"/>
              <a:t> &amp; </a:t>
            </a:r>
            <a:r>
              <a:rPr lang="en-US" dirty="0">
                <a:solidFill>
                  <a:srgbClr val="00B050"/>
                </a:solidFill>
              </a:rPr>
              <a:t>lane</a:t>
            </a:r>
            <a:r>
              <a:rPr lang="en-US" dirty="0"/>
              <a:t>.</a:t>
            </a:r>
          </a:p>
          <a:p>
            <a:pPr>
              <a:lnSpc>
                <a:spcPct val="120000"/>
              </a:lnSpc>
            </a:pPr>
            <a:r>
              <a:rPr lang="en-US" dirty="0">
                <a:solidFill>
                  <a:srgbClr val="FF0000"/>
                </a:solidFill>
              </a:rPr>
              <a:t>Flow Elements</a:t>
            </a:r>
            <a:r>
              <a:rPr lang="en-US" dirty="0"/>
              <a:t> – </a:t>
            </a:r>
            <a:r>
              <a:rPr lang="en-US" dirty="0" err="1"/>
              <a:t>cho</a:t>
            </a:r>
            <a:r>
              <a:rPr lang="en-US" dirty="0"/>
              <a:t> </a:t>
            </a:r>
            <a:r>
              <a:rPr lang="en-US" dirty="0" err="1"/>
              <a:t>phép</a:t>
            </a:r>
            <a:r>
              <a:rPr lang="en-US" dirty="0"/>
              <a:t> </a:t>
            </a:r>
            <a:r>
              <a:rPr lang="en-US" dirty="0" err="1"/>
              <a:t>kết</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để</a:t>
            </a:r>
            <a:r>
              <a:rPr lang="en-US" dirty="0"/>
              <a:t> </a:t>
            </a:r>
            <a:r>
              <a:rPr lang="en-US" dirty="0" err="1"/>
              <a:t>tạo</a:t>
            </a:r>
            <a:r>
              <a:rPr lang="en-US" dirty="0"/>
              <a:t> </a:t>
            </a:r>
            <a:r>
              <a:rPr lang="en-US" dirty="0" err="1"/>
              <a:t>thành</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a:t>
            </a:r>
            <a:r>
              <a:rPr lang="en-US" dirty="0" err="1"/>
              <a:t>giúp</a:t>
            </a:r>
            <a:r>
              <a:rPr lang="en-US" dirty="0"/>
              <a:t> </a:t>
            </a:r>
            <a:r>
              <a:rPr lang="en-US" dirty="0" err="1"/>
              <a:t>xác</a:t>
            </a:r>
            <a:r>
              <a:rPr lang="en-US" dirty="0"/>
              <a:t> </a:t>
            </a:r>
            <a:r>
              <a:rPr lang="en-US" dirty="0" err="1"/>
              <a:t>định</a:t>
            </a:r>
            <a:r>
              <a:rPr lang="en-US" dirty="0"/>
              <a:t> </a:t>
            </a:r>
            <a:r>
              <a:rPr lang="en-US" dirty="0" err="1"/>
              <a:t>hành</a:t>
            </a:r>
            <a:r>
              <a:rPr lang="en-US" dirty="0"/>
              <a:t> vi </a:t>
            </a:r>
            <a:r>
              <a:rPr lang="en-US" dirty="0" err="1"/>
              <a:t>của</a:t>
            </a:r>
            <a:r>
              <a:rPr lang="en-US" dirty="0"/>
              <a:t> </a:t>
            </a:r>
            <a:r>
              <a:rPr lang="en-US" dirty="0" err="1"/>
              <a:t>một</a:t>
            </a:r>
            <a:r>
              <a:rPr lang="en-US" dirty="0"/>
              <a:t> </a:t>
            </a:r>
            <a:r>
              <a:rPr lang="en-US" dirty="0" err="1"/>
              <a:t>quy</a:t>
            </a:r>
            <a:r>
              <a:rPr lang="en-US" dirty="0"/>
              <a:t> </a:t>
            </a:r>
            <a:r>
              <a:rPr lang="en-US" dirty="0" err="1"/>
              <a:t>trình</a:t>
            </a:r>
            <a:r>
              <a:rPr lang="en-US" dirty="0"/>
              <a:t>. Bao </a:t>
            </a:r>
            <a:r>
              <a:rPr lang="en-US" dirty="0" err="1"/>
              <a:t>gồm</a:t>
            </a:r>
            <a:r>
              <a:rPr lang="en-US" dirty="0"/>
              <a:t> 3 </a:t>
            </a:r>
            <a:r>
              <a:rPr lang="en-US" dirty="0" err="1"/>
              <a:t>yếu</a:t>
            </a:r>
            <a:r>
              <a:rPr lang="en-US" dirty="0"/>
              <a:t> </a:t>
            </a:r>
            <a:r>
              <a:rPr lang="en-US" dirty="0" err="1"/>
              <a:t>tố</a:t>
            </a:r>
            <a:r>
              <a:rPr lang="en-US" dirty="0"/>
              <a:t> </a:t>
            </a:r>
            <a:r>
              <a:rPr lang="en-US" dirty="0" err="1"/>
              <a:t>quan</a:t>
            </a:r>
            <a:r>
              <a:rPr lang="en-US" dirty="0"/>
              <a:t> </a:t>
            </a:r>
            <a:r>
              <a:rPr lang="en-US" dirty="0" err="1"/>
              <a:t>trọng</a:t>
            </a:r>
            <a:r>
              <a:rPr lang="en-US" dirty="0"/>
              <a:t>: </a:t>
            </a:r>
            <a:r>
              <a:rPr lang="en-US" dirty="0">
                <a:solidFill>
                  <a:srgbClr val="00B050"/>
                </a:solidFill>
              </a:rPr>
              <a:t>event</a:t>
            </a:r>
            <a:r>
              <a:rPr lang="en-US" dirty="0"/>
              <a:t>, </a:t>
            </a:r>
            <a:r>
              <a:rPr lang="en-US" dirty="0">
                <a:solidFill>
                  <a:srgbClr val="00B050"/>
                </a:solidFill>
              </a:rPr>
              <a:t>activity</a:t>
            </a:r>
            <a:r>
              <a:rPr lang="en-US" dirty="0"/>
              <a:t>, </a:t>
            </a:r>
            <a:r>
              <a:rPr lang="en-US" dirty="0">
                <a:solidFill>
                  <a:srgbClr val="00B050"/>
                </a:solidFill>
              </a:rPr>
              <a:t>gateway</a:t>
            </a:r>
            <a:r>
              <a:rPr lang="en-US" dirty="0"/>
              <a:t>.</a:t>
            </a:r>
          </a:p>
          <a:p>
            <a:pPr>
              <a:lnSpc>
                <a:spcPct val="120000"/>
              </a:lnSpc>
            </a:pPr>
            <a:r>
              <a:rPr lang="en-US" dirty="0">
                <a:solidFill>
                  <a:srgbClr val="FF0000"/>
                </a:solidFill>
              </a:rPr>
              <a:t>Connecting Objects</a:t>
            </a:r>
            <a:r>
              <a:rPr lang="en-US" dirty="0"/>
              <a:t> - </a:t>
            </a:r>
            <a:r>
              <a:rPr lang="vi-VN" dirty="0"/>
              <a:t>kết nối giữa các đối tượng với nhau để mô tả luồng nghiệp vụ. Có 4 loại chính: </a:t>
            </a:r>
            <a:r>
              <a:rPr lang="vi-VN" dirty="0">
                <a:solidFill>
                  <a:srgbClr val="00B050"/>
                </a:solidFill>
              </a:rPr>
              <a:t>Sequence flows</a:t>
            </a:r>
            <a:r>
              <a:rPr lang="vi-VN" dirty="0"/>
              <a:t>, </a:t>
            </a:r>
            <a:r>
              <a:rPr lang="vi-VN" dirty="0">
                <a:solidFill>
                  <a:srgbClr val="00B050"/>
                </a:solidFill>
              </a:rPr>
              <a:t>message flows</a:t>
            </a:r>
            <a:r>
              <a:rPr lang="vi-VN" dirty="0"/>
              <a:t>, </a:t>
            </a:r>
            <a:r>
              <a:rPr lang="vi-VN" dirty="0">
                <a:solidFill>
                  <a:srgbClr val="00B050"/>
                </a:solidFill>
              </a:rPr>
              <a:t>associations</a:t>
            </a:r>
            <a:r>
              <a:rPr lang="vi-VN" dirty="0"/>
              <a:t> </a:t>
            </a:r>
            <a:r>
              <a:rPr lang="en-US" dirty="0" err="1"/>
              <a:t>và</a:t>
            </a:r>
            <a:r>
              <a:rPr lang="vi-VN" dirty="0"/>
              <a:t> </a:t>
            </a:r>
            <a:r>
              <a:rPr lang="vi-VN" dirty="0">
                <a:solidFill>
                  <a:srgbClr val="00B050"/>
                </a:solidFill>
              </a:rPr>
              <a:t>data associations</a:t>
            </a:r>
            <a:r>
              <a:rPr lang="vi-VN" dirty="0"/>
              <a:t>.</a:t>
            </a:r>
            <a:endParaRPr lang="en-US" dirty="0"/>
          </a:p>
          <a:p>
            <a:pPr>
              <a:lnSpc>
                <a:spcPct val="120000"/>
              </a:lnSpc>
            </a:pPr>
            <a:r>
              <a:rPr lang="en-US" dirty="0">
                <a:solidFill>
                  <a:srgbClr val="FF0000"/>
                </a:solidFill>
              </a:rPr>
              <a:t>Data</a:t>
            </a:r>
            <a:r>
              <a:rPr lang="en-US" dirty="0"/>
              <a:t> – </a:t>
            </a:r>
            <a:r>
              <a:rPr lang="en-US" dirty="0" err="1"/>
              <a:t>dữ</a:t>
            </a:r>
            <a:r>
              <a:rPr lang="en-US" dirty="0"/>
              <a:t> </a:t>
            </a:r>
            <a:r>
              <a:rPr lang="en-US" dirty="0" err="1"/>
              <a:t>liệu</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quy</a:t>
            </a:r>
            <a:r>
              <a:rPr lang="en-US" dirty="0"/>
              <a:t> </a:t>
            </a:r>
            <a:r>
              <a:rPr lang="en-US" dirty="0" err="1"/>
              <a:t>trình</a:t>
            </a:r>
            <a:r>
              <a:rPr lang="en-US" dirty="0"/>
              <a:t>.</a:t>
            </a:r>
          </a:p>
          <a:p>
            <a:pPr>
              <a:lnSpc>
                <a:spcPct val="120000"/>
              </a:lnSpc>
            </a:pPr>
            <a:endParaRPr lang="en-US" dirty="0"/>
          </a:p>
        </p:txBody>
      </p:sp>
      <p:sp>
        <p:nvSpPr>
          <p:cNvPr id="4" name="Slide Number Placeholder 3">
            <a:extLst>
              <a:ext uri="{FF2B5EF4-FFF2-40B4-BE49-F238E27FC236}">
                <a16:creationId xmlns:a16="http://schemas.microsoft.com/office/drawing/2014/main" id="{8E6FC7D7-2836-4A1F-8DEA-C163BEDFF40B}"/>
              </a:ext>
            </a:extLst>
          </p:cNvPr>
          <p:cNvSpPr>
            <a:spLocks noGrp="1"/>
          </p:cNvSpPr>
          <p:nvPr>
            <p:ph type="sldNum" sz="quarter" idx="12"/>
          </p:nvPr>
        </p:nvSpPr>
        <p:spPr/>
        <p:txBody>
          <a:bodyPr/>
          <a:lstStyle/>
          <a:p>
            <a:fld id="{AFFF8543-F9CB-4923-BC76-CA5367B4EDBF}" type="slidenum">
              <a:rPr lang="en-US" smtClean="0"/>
              <a:t>12</a:t>
            </a:fld>
            <a:endParaRPr lang="en-US"/>
          </a:p>
        </p:txBody>
      </p:sp>
      <p:sp>
        <p:nvSpPr>
          <p:cNvPr id="5" name="TextBox 4">
            <a:extLst>
              <a:ext uri="{FF2B5EF4-FFF2-40B4-BE49-F238E27FC236}">
                <a16:creationId xmlns:a16="http://schemas.microsoft.com/office/drawing/2014/main" id="{32BBEEFB-C5A7-45E1-B0EB-D251FF941A8C}"/>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Tree>
    <p:extLst>
      <p:ext uri="{BB962C8B-B14F-4D97-AF65-F5344CB8AC3E}">
        <p14:creationId xmlns:p14="http://schemas.microsoft.com/office/powerpoint/2010/main" val="633682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B96D-D78B-4A24-B7B5-F336BEC880F2}"/>
              </a:ext>
            </a:extLst>
          </p:cNvPr>
          <p:cNvSpPr>
            <a:spLocks noGrp="1"/>
          </p:cNvSpPr>
          <p:nvPr>
            <p:ph type="title"/>
          </p:nvPr>
        </p:nvSpPr>
        <p:spPr/>
        <p:txBody>
          <a:bodyPr/>
          <a:lstStyle/>
          <a:p>
            <a:r>
              <a:rPr lang="vi-VN" dirty="0"/>
              <a:t>Mô tả quy trình nghiệp vụ với BPMN</a:t>
            </a:r>
          </a:p>
        </p:txBody>
      </p:sp>
      <p:sp>
        <p:nvSpPr>
          <p:cNvPr id="3" name="Content Placeholder 2">
            <a:extLst>
              <a:ext uri="{FF2B5EF4-FFF2-40B4-BE49-F238E27FC236}">
                <a16:creationId xmlns:a16="http://schemas.microsoft.com/office/drawing/2014/main" id="{238C3E8C-57A0-6BAF-794F-FD138AFCBB55}"/>
              </a:ext>
            </a:extLst>
          </p:cNvPr>
          <p:cNvSpPr>
            <a:spLocks noGrp="1"/>
          </p:cNvSpPr>
          <p:nvPr>
            <p:ph idx="1"/>
          </p:nvPr>
        </p:nvSpPr>
        <p:spPr/>
        <p:txBody>
          <a:bodyPr/>
          <a:lstStyle/>
          <a:p>
            <a:pPr>
              <a:lnSpc>
                <a:spcPct val="130000"/>
              </a:lnSpc>
            </a:pPr>
            <a:r>
              <a:rPr lang="vi-VN" dirty="0"/>
              <a:t>Quy trình nghiệp vụ là một </a:t>
            </a:r>
            <a:r>
              <a:rPr lang="vi-VN" dirty="0">
                <a:solidFill>
                  <a:srgbClr val="FF0000"/>
                </a:solidFill>
              </a:rPr>
              <a:t>chuỗi có thứ tự</a:t>
            </a:r>
            <a:r>
              <a:rPr lang="vi-VN" dirty="0"/>
              <a:t> các </a:t>
            </a:r>
            <a:r>
              <a:rPr lang="vi-VN" dirty="0">
                <a:solidFill>
                  <a:srgbClr val="00B050"/>
                </a:solidFill>
              </a:rPr>
              <a:t>hoạt động/tác vụ</a:t>
            </a:r>
            <a:r>
              <a:rPr lang="vi-VN" dirty="0"/>
              <a:t>. Mỗi hoạt động định danh bởi một tên. Khi mô tả hoạt động cần mô tả:</a:t>
            </a:r>
          </a:p>
          <a:p>
            <a:pPr lvl="1">
              <a:lnSpc>
                <a:spcPct val="130000"/>
              </a:lnSpc>
            </a:pPr>
            <a:r>
              <a:rPr lang="vi-VN" dirty="0"/>
              <a:t>Do </a:t>
            </a:r>
            <a:r>
              <a:rPr lang="vi-VN" dirty="0">
                <a:solidFill>
                  <a:srgbClr val="00B050"/>
                </a:solidFill>
              </a:rPr>
              <a:t>thực thể</a:t>
            </a:r>
            <a:r>
              <a:rPr lang="vi-VN" dirty="0"/>
              <a:t> (ai, thành phần, quy trình) nào thực hiện.</a:t>
            </a:r>
          </a:p>
          <a:p>
            <a:pPr lvl="1">
              <a:lnSpc>
                <a:spcPct val="130000"/>
              </a:lnSpc>
            </a:pPr>
            <a:r>
              <a:rPr lang="vi-VN" dirty="0"/>
              <a:t>Thực hiện theo cách </a:t>
            </a:r>
            <a:r>
              <a:rPr lang="vi-VN" dirty="0">
                <a:solidFill>
                  <a:schemeClr val="accent2">
                    <a:lumMod val="75000"/>
                  </a:schemeClr>
                </a:solidFill>
              </a:rPr>
              <a:t>thủ công/bán tự động/tự động</a:t>
            </a:r>
            <a:r>
              <a:rPr lang="vi-VN" dirty="0"/>
              <a:t>.</a:t>
            </a:r>
          </a:p>
          <a:p>
            <a:pPr lvl="1">
              <a:lnSpc>
                <a:spcPct val="130000"/>
              </a:lnSpc>
            </a:pPr>
            <a:r>
              <a:rPr lang="vi-VN" dirty="0">
                <a:solidFill>
                  <a:srgbClr val="00B050"/>
                </a:solidFill>
              </a:rPr>
              <a:t>Điều kiện kích hoạt</a:t>
            </a:r>
            <a:r>
              <a:rPr lang="vi-VN" dirty="0"/>
              <a:t> là gì.</a:t>
            </a:r>
          </a:p>
          <a:p>
            <a:pPr lvl="1">
              <a:lnSpc>
                <a:spcPct val="130000"/>
              </a:lnSpc>
            </a:pPr>
            <a:r>
              <a:rPr lang="vi-VN" dirty="0"/>
              <a:t>Thực hiện xong thì </a:t>
            </a:r>
            <a:r>
              <a:rPr lang="vi-VN" dirty="0">
                <a:solidFill>
                  <a:srgbClr val="00B050"/>
                </a:solidFill>
              </a:rPr>
              <a:t>kết hợp</a:t>
            </a:r>
            <a:r>
              <a:rPr lang="vi-VN" dirty="0"/>
              <a:t> như thế nào với hoạt động khác.</a:t>
            </a:r>
          </a:p>
          <a:p>
            <a:pPr lvl="1">
              <a:lnSpc>
                <a:spcPct val="130000"/>
              </a:lnSpc>
            </a:pPr>
            <a:r>
              <a:rPr lang="vi-VN" dirty="0"/>
              <a:t>Có sử dụng/tạo ra </a:t>
            </a:r>
            <a:r>
              <a:rPr lang="vi-VN" dirty="0">
                <a:solidFill>
                  <a:srgbClr val="00B050"/>
                </a:solidFill>
              </a:rPr>
              <a:t>dữ liệu</a:t>
            </a:r>
            <a:r>
              <a:rPr lang="vi-VN" dirty="0"/>
              <a:t> hay không. </a:t>
            </a:r>
          </a:p>
          <a:p>
            <a:pPr lvl="1">
              <a:lnSpc>
                <a:spcPct val="130000"/>
              </a:lnSpc>
            </a:pPr>
            <a:endParaRPr lang="en-US" dirty="0"/>
          </a:p>
        </p:txBody>
      </p:sp>
      <p:sp>
        <p:nvSpPr>
          <p:cNvPr id="4" name="Slide Number Placeholder 3">
            <a:extLst>
              <a:ext uri="{FF2B5EF4-FFF2-40B4-BE49-F238E27FC236}">
                <a16:creationId xmlns:a16="http://schemas.microsoft.com/office/drawing/2014/main" id="{C651F873-EBF7-4AD0-BCAE-6E532E3370FF}"/>
              </a:ext>
            </a:extLst>
          </p:cNvPr>
          <p:cNvSpPr>
            <a:spLocks noGrp="1"/>
          </p:cNvSpPr>
          <p:nvPr>
            <p:ph type="sldNum" sz="quarter" idx="12"/>
          </p:nvPr>
        </p:nvSpPr>
        <p:spPr/>
        <p:txBody>
          <a:bodyPr/>
          <a:lstStyle/>
          <a:p>
            <a:fld id="{AFFF8543-F9CB-4923-BC76-CA5367B4EDBF}" type="slidenum">
              <a:rPr lang="en-US" smtClean="0"/>
              <a:t>13</a:t>
            </a:fld>
            <a:endParaRPr lang="en-US"/>
          </a:p>
        </p:txBody>
      </p:sp>
      <p:sp>
        <p:nvSpPr>
          <p:cNvPr id="5" name="TextBox 4">
            <a:extLst>
              <a:ext uri="{FF2B5EF4-FFF2-40B4-BE49-F238E27FC236}">
                <a16:creationId xmlns:a16="http://schemas.microsoft.com/office/drawing/2014/main" id="{FCBD1CEF-E13E-8107-842D-E6A0FB82A9E2}"/>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a:t>
            </a:r>
            <a:r>
              <a:rPr lang="en-US" dirty="0" err="1"/>
              <a:t>Mô</a:t>
            </a:r>
            <a:r>
              <a:rPr lang="en-US" dirty="0"/>
              <a:t> </a:t>
            </a:r>
            <a:r>
              <a:rPr lang="en-US" dirty="0" err="1"/>
              <a:t>hình</a:t>
            </a:r>
            <a:r>
              <a:rPr lang="en-US" dirty="0"/>
              <a:t> </a:t>
            </a:r>
            <a:r>
              <a:rPr lang="en-US" dirty="0" err="1"/>
              <a:t>hóa</a:t>
            </a:r>
            <a:endParaRPr lang="en-US" dirty="0"/>
          </a:p>
        </p:txBody>
      </p:sp>
      <p:sp>
        <p:nvSpPr>
          <p:cNvPr id="7" name="Thought Bubble: Cloud 6">
            <a:extLst>
              <a:ext uri="{FF2B5EF4-FFF2-40B4-BE49-F238E27FC236}">
                <a16:creationId xmlns:a16="http://schemas.microsoft.com/office/drawing/2014/main" id="{0574ED37-8C2A-6632-DCB8-B9C5C86C2CDE}"/>
              </a:ext>
            </a:extLst>
          </p:cNvPr>
          <p:cNvSpPr/>
          <p:nvPr/>
        </p:nvSpPr>
        <p:spPr>
          <a:xfrm>
            <a:off x="5925670" y="830543"/>
            <a:ext cx="2294965" cy="1018801"/>
          </a:xfrm>
          <a:prstGeom prst="cloudCallout">
            <a:avLst>
              <a:gd name="adj1" fmla="val -50130"/>
              <a:gd name="adj2" fmla="val 739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Flows</a:t>
            </a:r>
          </a:p>
        </p:txBody>
      </p:sp>
      <p:sp>
        <p:nvSpPr>
          <p:cNvPr id="8" name="Speech Bubble: Oval 7">
            <a:extLst>
              <a:ext uri="{FF2B5EF4-FFF2-40B4-BE49-F238E27FC236}">
                <a16:creationId xmlns:a16="http://schemas.microsoft.com/office/drawing/2014/main" id="{3C556735-519D-8BD3-9D39-0B44B8E36939}"/>
              </a:ext>
            </a:extLst>
          </p:cNvPr>
          <p:cNvSpPr/>
          <p:nvPr/>
        </p:nvSpPr>
        <p:spPr>
          <a:xfrm>
            <a:off x="9982200" y="597461"/>
            <a:ext cx="1649506" cy="1228164"/>
          </a:xfrm>
          <a:prstGeom prst="wedgeEllipseCallout">
            <a:avLst>
              <a:gd name="adj1" fmla="val -105616"/>
              <a:gd name="adj2" fmla="val 6833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Activity</a:t>
            </a:r>
          </a:p>
        </p:txBody>
      </p:sp>
      <p:sp>
        <p:nvSpPr>
          <p:cNvPr id="9" name="Speech Bubble: Oval 8">
            <a:extLst>
              <a:ext uri="{FF2B5EF4-FFF2-40B4-BE49-F238E27FC236}">
                <a16:creationId xmlns:a16="http://schemas.microsoft.com/office/drawing/2014/main" id="{9A098158-0E54-CC71-3E6A-49DEC2562FDF}"/>
              </a:ext>
            </a:extLst>
          </p:cNvPr>
          <p:cNvSpPr/>
          <p:nvPr/>
        </p:nvSpPr>
        <p:spPr>
          <a:xfrm>
            <a:off x="2026024" y="2020603"/>
            <a:ext cx="1963271" cy="1018801"/>
          </a:xfrm>
          <a:prstGeom prst="wedgeEllipse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Swimlanes</a:t>
            </a:r>
          </a:p>
        </p:txBody>
      </p:sp>
      <p:sp>
        <p:nvSpPr>
          <p:cNvPr id="10" name="Thought Bubble: Cloud 9">
            <a:extLst>
              <a:ext uri="{FF2B5EF4-FFF2-40B4-BE49-F238E27FC236}">
                <a16:creationId xmlns:a16="http://schemas.microsoft.com/office/drawing/2014/main" id="{834DDB61-EAF4-418F-09BD-E491D2B4687D}"/>
              </a:ext>
            </a:extLst>
          </p:cNvPr>
          <p:cNvSpPr/>
          <p:nvPr/>
        </p:nvSpPr>
        <p:spPr>
          <a:xfrm>
            <a:off x="8402650" y="3033615"/>
            <a:ext cx="1963272" cy="815420"/>
          </a:xfrm>
          <a:prstGeom prst="cloudCallout">
            <a:avLst>
              <a:gd name="adj1" fmla="val -98990"/>
              <a:gd name="adj2" fmla="val 3171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Activity types</a:t>
            </a:r>
          </a:p>
        </p:txBody>
      </p:sp>
      <p:sp>
        <p:nvSpPr>
          <p:cNvPr id="11" name="Speech Bubble: Oval 10">
            <a:extLst>
              <a:ext uri="{FF2B5EF4-FFF2-40B4-BE49-F238E27FC236}">
                <a16:creationId xmlns:a16="http://schemas.microsoft.com/office/drawing/2014/main" id="{5006AA3E-B213-398F-9FC4-4B581743EED7}"/>
              </a:ext>
            </a:extLst>
          </p:cNvPr>
          <p:cNvSpPr/>
          <p:nvPr/>
        </p:nvSpPr>
        <p:spPr>
          <a:xfrm>
            <a:off x="107576" y="4527503"/>
            <a:ext cx="1643663" cy="1030942"/>
          </a:xfrm>
          <a:prstGeom prst="wedgeEllipseCallout">
            <a:avLst>
              <a:gd name="adj1" fmla="val 93954"/>
              <a:gd name="adj2" fmla="val -4706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Event</a:t>
            </a:r>
          </a:p>
        </p:txBody>
      </p:sp>
      <p:sp>
        <p:nvSpPr>
          <p:cNvPr id="12" name="Speech Bubble: Oval 11">
            <a:extLst>
              <a:ext uri="{FF2B5EF4-FFF2-40B4-BE49-F238E27FC236}">
                <a16:creationId xmlns:a16="http://schemas.microsoft.com/office/drawing/2014/main" id="{D8AB53A1-AE08-09F1-0116-C528771D969C}"/>
              </a:ext>
            </a:extLst>
          </p:cNvPr>
          <p:cNvSpPr/>
          <p:nvPr/>
        </p:nvSpPr>
        <p:spPr>
          <a:xfrm>
            <a:off x="4921624" y="4043082"/>
            <a:ext cx="2008094" cy="690283"/>
          </a:xfrm>
          <a:prstGeom prst="wedgeEllipseCallout">
            <a:avLst>
              <a:gd name="adj1" fmla="val -60119"/>
              <a:gd name="adj2" fmla="val 5860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Gateway</a:t>
            </a:r>
          </a:p>
        </p:txBody>
      </p:sp>
      <p:sp>
        <p:nvSpPr>
          <p:cNvPr id="13" name="Speech Bubble: Oval 12">
            <a:extLst>
              <a:ext uri="{FF2B5EF4-FFF2-40B4-BE49-F238E27FC236}">
                <a16:creationId xmlns:a16="http://schemas.microsoft.com/office/drawing/2014/main" id="{602E72B5-9186-01C8-0B3B-E72F17837D4A}"/>
              </a:ext>
            </a:extLst>
          </p:cNvPr>
          <p:cNvSpPr/>
          <p:nvPr/>
        </p:nvSpPr>
        <p:spPr>
          <a:xfrm>
            <a:off x="4921624" y="5934635"/>
            <a:ext cx="1694329" cy="815788"/>
          </a:xfrm>
          <a:prstGeom prst="wedgeEllipseCallout">
            <a:avLst>
              <a:gd name="adj1" fmla="val -87500"/>
              <a:gd name="adj2" fmla="val -96087"/>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Data</a:t>
            </a:r>
          </a:p>
        </p:txBody>
      </p:sp>
    </p:spTree>
    <p:extLst>
      <p:ext uri="{BB962C8B-B14F-4D97-AF65-F5344CB8AC3E}">
        <p14:creationId xmlns:p14="http://schemas.microsoft.com/office/powerpoint/2010/main" val="275969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F7EEB-D80D-45A1-93E1-21FE9DC2390C}"/>
              </a:ext>
            </a:extLst>
          </p:cNvPr>
          <p:cNvSpPr>
            <a:spLocks noGrp="1"/>
          </p:cNvSpPr>
          <p:nvPr>
            <p:ph type="title"/>
          </p:nvPr>
        </p:nvSpPr>
        <p:spPr/>
        <p:txBody>
          <a:bodyPr/>
          <a:lstStyle/>
          <a:p>
            <a:r>
              <a:rPr lang="en-US" dirty="0"/>
              <a:t>Swimlane </a:t>
            </a:r>
            <a:r>
              <a:rPr lang="en-US" dirty="0" err="1"/>
              <a:t>và</a:t>
            </a:r>
            <a:r>
              <a:rPr lang="en-US" dirty="0"/>
              <a:t> Message flow</a:t>
            </a:r>
          </a:p>
        </p:txBody>
      </p:sp>
      <p:sp>
        <p:nvSpPr>
          <p:cNvPr id="3" name="Content Placeholder 2">
            <a:extLst>
              <a:ext uri="{FF2B5EF4-FFF2-40B4-BE49-F238E27FC236}">
                <a16:creationId xmlns:a16="http://schemas.microsoft.com/office/drawing/2014/main" id="{FF9B635E-BC63-48B2-B305-58738057F6BA}"/>
              </a:ext>
            </a:extLst>
          </p:cNvPr>
          <p:cNvSpPr>
            <a:spLocks noGrp="1"/>
          </p:cNvSpPr>
          <p:nvPr>
            <p:ph idx="1"/>
          </p:nvPr>
        </p:nvSpPr>
        <p:spPr>
          <a:xfrm>
            <a:off x="838200" y="1825625"/>
            <a:ext cx="5042647" cy="4351338"/>
          </a:xfrm>
        </p:spPr>
        <p:txBody>
          <a:bodyPr>
            <a:normAutofit fontScale="92500" lnSpcReduction="20000"/>
          </a:bodyPr>
          <a:lstStyle/>
          <a:p>
            <a:pPr>
              <a:lnSpc>
                <a:spcPct val="120000"/>
              </a:lnSpc>
            </a:pPr>
            <a:r>
              <a:rPr lang="en-US" dirty="0">
                <a:solidFill>
                  <a:srgbClr val="FF0000"/>
                </a:solidFill>
              </a:rPr>
              <a:t>Swimlane</a:t>
            </a:r>
            <a:r>
              <a:rPr lang="en-US" dirty="0"/>
              <a:t> bao </a:t>
            </a:r>
            <a:r>
              <a:rPr lang="en-US" dirty="0" err="1"/>
              <a:t>gồm</a:t>
            </a:r>
            <a:r>
              <a:rPr lang="en-US" dirty="0"/>
              <a:t> </a:t>
            </a:r>
            <a:r>
              <a:rPr lang="en-US" dirty="0">
                <a:solidFill>
                  <a:srgbClr val="00B050"/>
                </a:solidFill>
              </a:rPr>
              <a:t>pool</a:t>
            </a:r>
            <a:r>
              <a:rPr lang="en-US" dirty="0"/>
              <a:t> </a:t>
            </a:r>
            <a:r>
              <a:rPr lang="en-US" dirty="0" err="1"/>
              <a:t>và</a:t>
            </a:r>
            <a:r>
              <a:rPr lang="en-US" dirty="0"/>
              <a:t> </a:t>
            </a:r>
            <a:r>
              <a:rPr lang="en-US" dirty="0">
                <a:solidFill>
                  <a:srgbClr val="00B050"/>
                </a:solidFill>
              </a:rPr>
              <a:t>lane</a:t>
            </a:r>
            <a:r>
              <a:rPr lang="en-US" dirty="0"/>
              <a:t>.</a:t>
            </a:r>
          </a:p>
          <a:p>
            <a:pPr lvl="1">
              <a:lnSpc>
                <a:spcPct val="120000"/>
              </a:lnSpc>
            </a:pPr>
            <a:r>
              <a:rPr lang="en-US" dirty="0">
                <a:solidFill>
                  <a:srgbClr val="00B050"/>
                </a:solidFill>
              </a:rPr>
              <a:t>Pool</a:t>
            </a:r>
            <a:r>
              <a:rPr lang="en-US" dirty="0"/>
              <a:t> </a:t>
            </a:r>
            <a:r>
              <a:rPr lang="en-US" dirty="0" err="1"/>
              <a:t>là</a:t>
            </a:r>
            <a:r>
              <a:rPr lang="en-US" dirty="0"/>
              <a:t> </a:t>
            </a:r>
            <a:r>
              <a:rPr lang="en-US" dirty="0" err="1"/>
              <a:t>vật</a:t>
            </a:r>
            <a:r>
              <a:rPr lang="en-US" dirty="0"/>
              <a:t> </a:t>
            </a:r>
            <a:r>
              <a:rPr lang="en-US" dirty="0" err="1"/>
              <a:t>chứa</a:t>
            </a:r>
            <a:r>
              <a:rPr lang="en-US" dirty="0"/>
              <a:t> </a:t>
            </a:r>
            <a:r>
              <a:rPr lang="en-US" dirty="0" err="1"/>
              <a:t>cho</a:t>
            </a:r>
            <a:r>
              <a:rPr lang="en-US" dirty="0"/>
              <a:t> </a:t>
            </a:r>
            <a:r>
              <a:rPr lang="en-US" dirty="0" err="1"/>
              <a:t>phép</a:t>
            </a:r>
            <a:r>
              <a:rPr lang="en-US" dirty="0"/>
              <a:t> </a:t>
            </a:r>
            <a:r>
              <a:rPr lang="en-US" dirty="0" err="1"/>
              <a:t>biểu</a:t>
            </a:r>
            <a:r>
              <a:rPr lang="en-US" dirty="0"/>
              <a:t> </a:t>
            </a:r>
            <a:r>
              <a:rPr lang="en-US" dirty="0" err="1"/>
              <a:t>diễn</a:t>
            </a:r>
            <a:r>
              <a:rPr lang="en-US" dirty="0"/>
              <a:t> “</a:t>
            </a:r>
            <a:r>
              <a:rPr lang="en-US" dirty="0" err="1"/>
              <a:t>tập</a:t>
            </a:r>
            <a:r>
              <a:rPr lang="en-US" dirty="0"/>
              <a:t> con </a:t>
            </a:r>
            <a:r>
              <a:rPr lang="en-US" dirty="0" err="1"/>
              <a:t>các</a:t>
            </a:r>
            <a:r>
              <a:rPr lang="en-US" dirty="0"/>
              <a:t> </a:t>
            </a:r>
            <a:r>
              <a:rPr lang="en-US" dirty="0" err="1"/>
              <a:t>hoạt</a:t>
            </a:r>
            <a:r>
              <a:rPr lang="en-US" dirty="0"/>
              <a:t> </a:t>
            </a:r>
            <a:r>
              <a:rPr lang="en-US" dirty="0" err="1"/>
              <a:t>động</a:t>
            </a:r>
            <a:r>
              <a:rPr lang="en-US" dirty="0"/>
              <a:t>” </a:t>
            </a:r>
            <a:r>
              <a:rPr lang="en-US" dirty="0" err="1"/>
              <a:t>đến</a:t>
            </a:r>
            <a:r>
              <a:rPr lang="en-US" dirty="0"/>
              <a:t> </a:t>
            </a:r>
            <a:r>
              <a:rPr lang="en-US" dirty="0" err="1"/>
              <a:t>từ</a:t>
            </a:r>
            <a:r>
              <a:rPr lang="en-US" dirty="0"/>
              <a:t> </a:t>
            </a:r>
            <a:r>
              <a:rPr lang="en-US" dirty="0" err="1"/>
              <a:t>quy</a:t>
            </a:r>
            <a:r>
              <a:rPr lang="en-US" dirty="0"/>
              <a:t> </a:t>
            </a:r>
            <a:r>
              <a:rPr lang="en-US" dirty="0" err="1"/>
              <a:t>trình</a:t>
            </a:r>
            <a:r>
              <a:rPr lang="en-US" dirty="0"/>
              <a:t> </a:t>
            </a:r>
            <a:r>
              <a:rPr lang="en-US" dirty="0" err="1"/>
              <a:t>khác</a:t>
            </a:r>
            <a:r>
              <a:rPr lang="en-US" dirty="0"/>
              <a:t> </a:t>
            </a:r>
            <a:r>
              <a:rPr lang="en-US" dirty="0" err="1"/>
              <a:t>hoặc</a:t>
            </a:r>
            <a:r>
              <a:rPr lang="en-US" dirty="0"/>
              <a:t> </a:t>
            </a:r>
            <a:r>
              <a:rPr lang="en-US" dirty="0" err="1"/>
              <a:t>thành</a:t>
            </a:r>
            <a:r>
              <a:rPr lang="en-US" dirty="0"/>
              <a:t> </a:t>
            </a:r>
            <a:r>
              <a:rPr lang="en-US" dirty="0" err="1"/>
              <a:t>phần</a:t>
            </a:r>
            <a:r>
              <a:rPr lang="en-US" dirty="0"/>
              <a:t> </a:t>
            </a:r>
            <a:r>
              <a:rPr lang="en-US" dirty="0" err="1"/>
              <a:t>khác</a:t>
            </a:r>
            <a:r>
              <a:rPr lang="en-US" dirty="0"/>
              <a:t>.</a:t>
            </a:r>
          </a:p>
          <a:p>
            <a:pPr lvl="1">
              <a:lnSpc>
                <a:spcPct val="120000"/>
              </a:lnSpc>
            </a:pPr>
            <a:r>
              <a:rPr lang="en-US" dirty="0">
                <a:solidFill>
                  <a:srgbClr val="00B050"/>
                </a:solidFill>
              </a:rPr>
              <a:t>Lane</a:t>
            </a:r>
            <a:r>
              <a:rPr lang="en-US" dirty="0"/>
              <a:t> </a:t>
            </a:r>
            <a:r>
              <a:rPr lang="en-US" dirty="0" err="1"/>
              <a:t>cho</a:t>
            </a:r>
            <a:r>
              <a:rPr lang="en-US" dirty="0"/>
              <a:t> </a:t>
            </a:r>
            <a:r>
              <a:rPr lang="en-US" dirty="0" err="1"/>
              <a:t>phép</a:t>
            </a:r>
            <a:r>
              <a:rPr lang="en-US" dirty="0"/>
              <a:t> </a:t>
            </a:r>
            <a:r>
              <a:rPr lang="en-US" dirty="0" err="1"/>
              <a:t>tổ</a:t>
            </a:r>
            <a:r>
              <a:rPr lang="en-US" dirty="0"/>
              <a:t> </a:t>
            </a:r>
            <a:r>
              <a:rPr lang="en-US" dirty="0" err="1"/>
              <a:t>chức</a:t>
            </a:r>
            <a:r>
              <a:rPr lang="en-US" dirty="0"/>
              <a:t>/</a:t>
            </a:r>
            <a:r>
              <a:rPr lang="en-US" dirty="0" err="1"/>
              <a:t>gom</a:t>
            </a:r>
            <a:r>
              <a:rPr lang="en-US" dirty="0"/>
              <a:t> </a:t>
            </a:r>
            <a:r>
              <a:rPr lang="en-US" dirty="0" err="1"/>
              <a:t>nhóm</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bên</a:t>
            </a:r>
            <a:r>
              <a:rPr lang="en-US" dirty="0"/>
              <a:t> </a:t>
            </a:r>
            <a:r>
              <a:rPr lang="en-US" dirty="0" err="1"/>
              <a:t>trong</a:t>
            </a:r>
            <a:r>
              <a:rPr lang="en-US" dirty="0"/>
              <a:t> </a:t>
            </a:r>
            <a:r>
              <a:rPr lang="en-US" dirty="0" err="1"/>
              <a:t>một</a:t>
            </a:r>
            <a:r>
              <a:rPr lang="en-US" dirty="0"/>
              <a:t> pool.</a:t>
            </a:r>
          </a:p>
          <a:p>
            <a:pPr>
              <a:lnSpc>
                <a:spcPct val="120000"/>
              </a:lnSpc>
            </a:pPr>
            <a:r>
              <a:rPr lang="en-US" dirty="0"/>
              <a:t>Giao </a:t>
            </a:r>
            <a:r>
              <a:rPr lang="en-US" dirty="0" err="1"/>
              <a:t>tiếp</a:t>
            </a:r>
            <a:r>
              <a:rPr lang="en-US" dirty="0"/>
              <a:t> </a:t>
            </a:r>
            <a:r>
              <a:rPr lang="en-US" dirty="0" err="1"/>
              <a:t>giữa</a:t>
            </a:r>
            <a:r>
              <a:rPr lang="en-US" dirty="0"/>
              <a:t> </a:t>
            </a:r>
            <a:r>
              <a:rPr lang="en-US" dirty="0" err="1"/>
              <a:t>các</a:t>
            </a:r>
            <a:r>
              <a:rPr lang="en-US" dirty="0"/>
              <a:t> </a:t>
            </a:r>
            <a:r>
              <a:rPr lang="en-US" dirty="0">
                <a:solidFill>
                  <a:srgbClr val="FF0000"/>
                </a:solidFill>
              </a:rPr>
              <a:t>pool</a:t>
            </a:r>
            <a:r>
              <a:rPr lang="en-US" dirty="0"/>
              <a:t> </a:t>
            </a:r>
            <a:r>
              <a:rPr lang="en-US" dirty="0" err="1"/>
              <a:t>là</a:t>
            </a:r>
            <a:r>
              <a:rPr lang="en-US" dirty="0"/>
              <a:t> </a:t>
            </a:r>
            <a:r>
              <a:rPr lang="en-US" dirty="0" err="1"/>
              <a:t>các</a:t>
            </a:r>
            <a:r>
              <a:rPr lang="en-US" dirty="0"/>
              <a:t> </a:t>
            </a:r>
            <a:r>
              <a:rPr lang="en-US" dirty="0">
                <a:solidFill>
                  <a:srgbClr val="FF0000"/>
                </a:solidFill>
              </a:rPr>
              <a:t>message flow</a:t>
            </a:r>
            <a:r>
              <a:rPr lang="en-US" dirty="0"/>
              <a:t>.</a:t>
            </a:r>
          </a:p>
          <a:p>
            <a:pPr>
              <a:lnSpc>
                <a:spcPct val="120000"/>
              </a:lnSpc>
            </a:pPr>
            <a:r>
              <a:rPr lang="en-US" dirty="0">
                <a:solidFill>
                  <a:srgbClr val="FF0000"/>
                </a:solidFill>
              </a:rPr>
              <a:t>Pool</a:t>
            </a:r>
            <a:r>
              <a:rPr lang="en-US" dirty="0"/>
              <a:t> </a:t>
            </a:r>
            <a:r>
              <a:rPr lang="en-US" dirty="0" err="1"/>
              <a:t>được</a:t>
            </a:r>
            <a:r>
              <a:rPr lang="en-US" dirty="0"/>
              <a:t> </a:t>
            </a:r>
            <a:r>
              <a:rPr lang="en-US" dirty="0" err="1"/>
              <a:t>dùng</a:t>
            </a:r>
            <a:r>
              <a:rPr lang="en-US" dirty="0"/>
              <a:t> </a:t>
            </a:r>
            <a:r>
              <a:rPr lang="en-US" dirty="0" err="1"/>
              <a:t>trong</a:t>
            </a:r>
            <a:r>
              <a:rPr lang="en-US" dirty="0"/>
              <a:t> 2 </a:t>
            </a:r>
            <a:r>
              <a:rPr lang="en-US" dirty="0" err="1"/>
              <a:t>loại</a:t>
            </a:r>
            <a:r>
              <a:rPr lang="en-US" dirty="0"/>
              <a:t> </a:t>
            </a:r>
            <a:r>
              <a:rPr lang="en-US" dirty="0" err="1"/>
              <a:t>sơ</a:t>
            </a:r>
            <a:r>
              <a:rPr lang="en-US" dirty="0"/>
              <a:t> </a:t>
            </a:r>
            <a:r>
              <a:rPr lang="en-US" dirty="0" err="1"/>
              <a:t>đồ</a:t>
            </a:r>
            <a:r>
              <a:rPr lang="en-US" dirty="0"/>
              <a:t>: </a:t>
            </a:r>
            <a:r>
              <a:rPr lang="en-US" dirty="0">
                <a:solidFill>
                  <a:srgbClr val="00B050"/>
                </a:solidFill>
              </a:rPr>
              <a:t>process </a:t>
            </a:r>
            <a:r>
              <a:rPr lang="en-US" dirty="0" err="1"/>
              <a:t>và</a:t>
            </a:r>
            <a:r>
              <a:rPr lang="en-US" dirty="0">
                <a:solidFill>
                  <a:srgbClr val="00B050"/>
                </a:solidFill>
              </a:rPr>
              <a:t> collaboration</a:t>
            </a:r>
            <a:r>
              <a:rPr lang="en-US" dirty="0"/>
              <a:t>.</a:t>
            </a:r>
          </a:p>
          <a:p>
            <a:pPr lvl="1">
              <a:lnSpc>
                <a:spcPct val="120000"/>
              </a:lnSpc>
            </a:pPr>
            <a:endParaRPr lang="en-US" dirty="0"/>
          </a:p>
        </p:txBody>
      </p:sp>
      <p:sp>
        <p:nvSpPr>
          <p:cNvPr id="4" name="Slide Number Placeholder 3">
            <a:extLst>
              <a:ext uri="{FF2B5EF4-FFF2-40B4-BE49-F238E27FC236}">
                <a16:creationId xmlns:a16="http://schemas.microsoft.com/office/drawing/2014/main" id="{80B6B3B9-FD89-44C2-8FF0-FA10D5BC18DF}"/>
              </a:ext>
            </a:extLst>
          </p:cNvPr>
          <p:cNvSpPr>
            <a:spLocks noGrp="1"/>
          </p:cNvSpPr>
          <p:nvPr>
            <p:ph type="sldNum" sz="quarter" idx="12"/>
          </p:nvPr>
        </p:nvSpPr>
        <p:spPr/>
        <p:txBody>
          <a:bodyPr/>
          <a:lstStyle/>
          <a:p>
            <a:fld id="{AFFF8543-F9CB-4923-BC76-CA5367B4EDBF}" type="slidenum">
              <a:rPr lang="en-US" smtClean="0"/>
              <a:t>14</a:t>
            </a:fld>
            <a:endParaRPr lang="en-US"/>
          </a:p>
        </p:txBody>
      </p:sp>
      <p:sp>
        <p:nvSpPr>
          <p:cNvPr id="5" name="TextBox 4">
            <a:extLst>
              <a:ext uri="{FF2B5EF4-FFF2-40B4-BE49-F238E27FC236}">
                <a16:creationId xmlns:a16="http://schemas.microsoft.com/office/drawing/2014/main" id="{263A0988-4A26-4B33-88E4-0E11872B0EFD}"/>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C96B9C41-6C48-4D67-A7E2-1CD371F5299F}"/>
              </a:ext>
            </a:extLst>
          </p:cNvPr>
          <p:cNvGraphicFramePr>
            <a:graphicFrameLocks noChangeAspect="1"/>
          </p:cNvGraphicFramePr>
          <p:nvPr>
            <p:extLst>
              <p:ext uri="{D42A27DB-BD31-4B8C-83A1-F6EECF244321}">
                <p14:modId xmlns:p14="http://schemas.microsoft.com/office/powerpoint/2010/main" val="533768496"/>
              </p:ext>
            </p:extLst>
          </p:nvPr>
        </p:nvGraphicFramePr>
        <p:xfrm>
          <a:off x="6196339" y="1832322"/>
          <a:ext cx="4828522" cy="4382394"/>
        </p:xfrm>
        <a:graphic>
          <a:graphicData uri="http://schemas.openxmlformats.org/presentationml/2006/ole">
            <mc:AlternateContent xmlns:mc="http://schemas.openxmlformats.org/markup-compatibility/2006">
              <mc:Choice xmlns:v="urn:schemas-microsoft-com:vml" Requires="v">
                <p:oleObj name="Bitmap Image" r:id="rId2" imgW="5928480" imgH="5379840" progId="Paint.Picture.1">
                  <p:embed/>
                </p:oleObj>
              </mc:Choice>
              <mc:Fallback>
                <p:oleObj name="Bitmap Image" r:id="rId2" imgW="5928480" imgH="5379840" progId="Paint.Picture.1">
                  <p:embed/>
                  <p:pic>
                    <p:nvPicPr>
                      <p:cNvPr id="0" name=""/>
                      <p:cNvPicPr/>
                      <p:nvPr/>
                    </p:nvPicPr>
                    <p:blipFill>
                      <a:blip r:embed="rId3"/>
                      <a:stretch>
                        <a:fillRect/>
                      </a:stretch>
                    </p:blipFill>
                    <p:spPr>
                      <a:xfrm>
                        <a:off x="6196339" y="1832322"/>
                        <a:ext cx="4828522" cy="4382394"/>
                      </a:xfrm>
                      <a:prstGeom prst="rect">
                        <a:avLst/>
                      </a:prstGeom>
                    </p:spPr>
                  </p:pic>
                </p:oleObj>
              </mc:Fallback>
            </mc:AlternateContent>
          </a:graphicData>
        </a:graphic>
      </p:graphicFrame>
    </p:spTree>
    <p:extLst>
      <p:ext uri="{BB962C8B-B14F-4D97-AF65-F5344CB8AC3E}">
        <p14:creationId xmlns:p14="http://schemas.microsoft.com/office/powerpoint/2010/main" val="1629928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E4ED-8378-41BD-AD56-2C00E8003E92}"/>
              </a:ext>
            </a:extLst>
          </p:cNvPr>
          <p:cNvSpPr>
            <a:spLocks noGrp="1"/>
          </p:cNvSpPr>
          <p:nvPr>
            <p:ph type="title"/>
          </p:nvPr>
        </p:nvSpPr>
        <p:spPr/>
        <p:txBody>
          <a:bodyPr/>
          <a:lstStyle/>
          <a:p>
            <a:r>
              <a:rPr lang="en-US" dirty="0"/>
              <a:t>Activity </a:t>
            </a:r>
            <a:r>
              <a:rPr lang="en-US" dirty="0" err="1"/>
              <a:t>và</a:t>
            </a:r>
            <a:r>
              <a:rPr lang="en-US" dirty="0"/>
              <a:t> sequence flow </a:t>
            </a:r>
          </a:p>
        </p:txBody>
      </p:sp>
      <p:sp>
        <p:nvSpPr>
          <p:cNvPr id="3" name="Content Placeholder 2">
            <a:extLst>
              <a:ext uri="{FF2B5EF4-FFF2-40B4-BE49-F238E27FC236}">
                <a16:creationId xmlns:a16="http://schemas.microsoft.com/office/drawing/2014/main" id="{1BC16072-4AD7-4C02-AEDB-3915C560353D}"/>
              </a:ext>
            </a:extLst>
          </p:cNvPr>
          <p:cNvSpPr>
            <a:spLocks noGrp="1"/>
          </p:cNvSpPr>
          <p:nvPr>
            <p:ph idx="1"/>
          </p:nvPr>
        </p:nvSpPr>
        <p:spPr/>
        <p:txBody>
          <a:bodyPr/>
          <a:lstStyle/>
          <a:p>
            <a:r>
              <a:rPr lang="en-US" dirty="0">
                <a:solidFill>
                  <a:srgbClr val="FF0000"/>
                </a:solidFill>
              </a:rPr>
              <a:t>Activity</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mà</a:t>
            </a:r>
            <a:r>
              <a:rPr lang="en-US" dirty="0"/>
              <a:t> </a:t>
            </a:r>
            <a:r>
              <a:rPr lang="en-US" dirty="0" err="1"/>
              <a:t>cá</a:t>
            </a:r>
            <a:r>
              <a:rPr lang="en-US" dirty="0"/>
              <a:t> </a:t>
            </a:r>
            <a:r>
              <a:rPr lang="en-US" dirty="0" err="1"/>
              <a:t>nhân</a:t>
            </a:r>
            <a:r>
              <a:rPr lang="en-US" dirty="0"/>
              <a:t>/</a:t>
            </a:r>
            <a:r>
              <a:rPr lang="en-US" dirty="0" err="1"/>
              <a:t>tổ</a:t>
            </a:r>
            <a:r>
              <a:rPr lang="en-US" dirty="0"/>
              <a:t> </a:t>
            </a:r>
            <a:r>
              <a:rPr lang="en-US" dirty="0" err="1"/>
              <a:t>chức</a:t>
            </a:r>
            <a:r>
              <a:rPr lang="en-US" dirty="0"/>
              <a:t> </a:t>
            </a:r>
            <a:r>
              <a:rPr lang="en-US" dirty="0" err="1"/>
              <a:t>phải</a:t>
            </a:r>
            <a:r>
              <a:rPr lang="en-US" dirty="0"/>
              <a:t> </a:t>
            </a:r>
            <a:r>
              <a:rPr lang="en-US" dirty="0" err="1"/>
              <a:t>thực</a:t>
            </a:r>
            <a:r>
              <a:rPr lang="en-US" dirty="0"/>
              <a:t> </a:t>
            </a:r>
            <a:r>
              <a:rPr lang="en-US" dirty="0" err="1"/>
              <a:t>hiện</a:t>
            </a:r>
            <a:r>
              <a:rPr lang="en-US" dirty="0"/>
              <a:t>.</a:t>
            </a:r>
          </a:p>
          <a:p>
            <a:r>
              <a:rPr lang="en-US" dirty="0" err="1"/>
              <a:t>Một</a:t>
            </a:r>
            <a:r>
              <a:rPr lang="en-US" dirty="0"/>
              <a:t> activity </a:t>
            </a:r>
            <a:r>
              <a:rPr lang="en-US" dirty="0" err="1"/>
              <a:t>có</a:t>
            </a:r>
            <a:r>
              <a:rPr lang="en-US" dirty="0"/>
              <a:t> </a:t>
            </a:r>
            <a:r>
              <a:rPr lang="en-US" dirty="0" err="1"/>
              <a:t>thể</a:t>
            </a:r>
            <a:r>
              <a:rPr lang="en-US" dirty="0"/>
              <a:t> </a:t>
            </a:r>
            <a:r>
              <a:rPr lang="en-US" dirty="0" err="1"/>
              <a:t>là</a:t>
            </a:r>
            <a:r>
              <a:rPr lang="en-US" dirty="0"/>
              <a:t>:</a:t>
            </a:r>
          </a:p>
          <a:p>
            <a:pPr lvl="1"/>
            <a:r>
              <a:rPr lang="en-US" dirty="0" err="1"/>
              <a:t>Nhiệm</a:t>
            </a:r>
            <a:r>
              <a:rPr lang="en-US" dirty="0"/>
              <a:t> </a:t>
            </a:r>
            <a:r>
              <a:rPr lang="en-US" dirty="0" err="1"/>
              <a:t>vụ</a:t>
            </a:r>
            <a:r>
              <a:rPr lang="en-US" dirty="0"/>
              <a:t> (</a:t>
            </a:r>
            <a:r>
              <a:rPr lang="en-US" dirty="0">
                <a:solidFill>
                  <a:srgbClr val="00B050"/>
                </a:solidFill>
              </a:rPr>
              <a:t>task</a:t>
            </a:r>
            <a:r>
              <a:rPr lang="en-US" dirty="0"/>
              <a:t>) </a:t>
            </a:r>
            <a:r>
              <a:rPr lang="en-US" dirty="0" err="1"/>
              <a:t>nguyên</a:t>
            </a:r>
            <a:r>
              <a:rPr lang="en-US" dirty="0"/>
              <a:t> </a:t>
            </a:r>
            <a:r>
              <a:rPr lang="en-US" dirty="0" err="1"/>
              <a:t>tử</a:t>
            </a:r>
            <a:r>
              <a:rPr lang="en-US" dirty="0"/>
              <a:t> (</a:t>
            </a:r>
            <a:r>
              <a:rPr lang="en-US" dirty="0" err="1"/>
              <a:t>không</a:t>
            </a:r>
            <a:r>
              <a:rPr lang="en-US" dirty="0"/>
              <a:t> </a:t>
            </a:r>
            <a:r>
              <a:rPr lang="en-US" dirty="0" err="1"/>
              <a:t>thể</a:t>
            </a:r>
            <a:r>
              <a:rPr lang="en-US" dirty="0"/>
              <a:t> </a:t>
            </a:r>
            <a:r>
              <a:rPr lang="en-US" dirty="0" err="1"/>
              <a:t>phân</a:t>
            </a:r>
            <a:r>
              <a:rPr lang="en-US" dirty="0"/>
              <a:t> chia)</a:t>
            </a:r>
          </a:p>
          <a:p>
            <a:pPr lvl="1"/>
            <a:r>
              <a:rPr lang="en-US" dirty="0" err="1"/>
              <a:t>Tập</a:t>
            </a:r>
            <a:r>
              <a:rPr lang="en-US" dirty="0"/>
              <a:t> </a:t>
            </a:r>
            <a:r>
              <a:rPr lang="en-US" dirty="0" err="1"/>
              <a:t>hợp</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a:solidFill>
                  <a:srgbClr val="00B050"/>
                </a:solidFill>
              </a:rPr>
              <a:t>process, sub-process</a:t>
            </a:r>
            <a:r>
              <a:rPr lang="en-US" dirty="0"/>
              <a:t>)</a:t>
            </a:r>
          </a:p>
          <a:p>
            <a:r>
              <a:rPr lang="en-US" dirty="0" err="1"/>
              <a:t>Chuỗi</a:t>
            </a:r>
            <a:r>
              <a:rPr lang="en-US" dirty="0"/>
              <a:t> </a:t>
            </a:r>
            <a:r>
              <a:rPr lang="en-US" dirty="0" err="1"/>
              <a:t>thứ</a:t>
            </a:r>
            <a:r>
              <a:rPr lang="en-US" dirty="0"/>
              <a:t> </a:t>
            </a:r>
            <a:r>
              <a:rPr lang="en-US" dirty="0" err="1"/>
              <a:t>tự</a:t>
            </a:r>
            <a:r>
              <a:rPr lang="en-US" dirty="0"/>
              <a:t> </a:t>
            </a:r>
            <a:r>
              <a:rPr lang="en-US" dirty="0" err="1"/>
              <a:t>các</a:t>
            </a:r>
            <a:r>
              <a:rPr lang="en-US" dirty="0"/>
              <a:t> activity </a:t>
            </a:r>
            <a:r>
              <a:rPr lang="en-US" dirty="0" err="1"/>
              <a:t>được</a:t>
            </a:r>
            <a:r>
              <a:rPr lang="en-US" dirty="0"/>
              <a:t> </a:t>
            </a:r>
            <a:r>
              <a:rPr lang="en-US" dirty="0" err="1"/>
              <a:t>biểu</a:t>
            </a:r>
            <a:r>
              <a:rPr lang="en-US" dirty="0"/>
              <a:t> </a:t>
            </a:r>
            <a:r>
              <a:rPr lang="en-US" dirty="0" err="1"/>
              <a:t>diễn</a:t>
            </a:r>
            <a:r>
              <a:rPr lang="en-US" dirty="0"/>
              <a:t> </a:t>
            </a:r>
            <a:r>
              <a:rPr lang="en-US" dirty="0" err="1"/>
              <a:t>bởi</a:t>
            </a:r>
            <a:r>
              <a:rPr lang="en-US" dirty="0"/>
              <a:t> </a:t>
            </a:r>
            <a:r>
              <a:rPr lang="en-US" dirty="0" err="1"/>
              <a:t>các</a:t>
            </a:r>
            <a:r>
              <a:rPr lang="en-US" dirty="0"/>
              <a:t> </a:t>
            </a:r>
            <a:r>
              <a:rPr lang="en-US" dirty="0">
                <a:solidFill>
                  <a:srgbClr val="FF0000"/>
                </a:solidFill>
              </a:rPr>
              <a:t>sequence flow</a:t>
            </a:r>
            <a:r>
              <a:rPr lang="en-US" dirty="0"/>
              <a:t>. </a:t>
            </a:r>
          </a:p>
        </p:txBody>
      </p:sp>
      <p:sp>
        <p:nvSpPr>
          <p:cNvPr id="4" name="Slide Number Placeholder 3">
            <a:extLst>
              <a:ext uri="{FF2B5EF4-FFF2-40B4-BE49-F238E27FC236}">
                <a16:creationId xmlns:a16="http://schemas.microsoft.com/office/drawing/2014/main" id="{D6F0EDD8-FFA2-47D0-A60B-E621410874B0}"/>
              </a:ext>
            </a:extLst>
          </p:cNvPr>
          <p:cNvSpPr>
            <a:spLocks noGrp="1"/>
          </p:cNvSpPr>
          <p:nvPr>
            <p:ph type="sldNum" sz="quarter" idx="12"/>
          </p:nvPr>
        </p:nvSpPr>
        <p:spPr/>
        <p:txBody>
          <a:bodyPr/>
          <a:lstStyle/>
          <a:p>
            <a:fld id="{AFFF8543-F9CB-4923-BC76-CA5367B4EDBF}" type="slidenum">
              <a:rPr lang="en-US" smtClean="0"/>
              <a:t>15</a:t>
            </a:fld>
            <a:endParaRPr lang="en-US"/>
          </a:p>
        </p:txBody>
      </p:sp>
      <p:sp>
        <p:nvSpPr>
          <p:cNvPr id="5" name="TextBox 4">
            <a:extLst>
              <a:ext uri="{FF2B5EF4-FFF2-40B4-BE49-F238E27FC236}">
                <a16:creationId xmlns:a16="http://schemas.microsoft.com/office/drawing/2014/main" id="{1659F55D-F87B-4A74-A9CA-F930A05A78CD}"/>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F77100A2-C0E0-4D1E-9ECF-67A48199974E}"/>
              </a:ext>
            </a:extLst>
          </p:cNvPr>
          <p:cNvGraphicFramePr>
            <a:graphicFrameLocks noChangeAspect="1"/>
          </p:cNvGraphicFramePr>
          <p:nvPr>
            <p:extLst>
              <p:ext uri="{D42A27DB-BD31-4B8C-83A1-F6EECF244321}">
                <p14:modId xmlns:p14="http://schemas.microsoft.com/office/powerpoint/2010/main" val="2924113585"/>
              </p:ext>
            </p:extLst>
          </p:nvPr>
        </p:nvGraphicFramePr>
        <p:xfrm>
          <a:off x="2076917" y="4158889"/>
          <a:ext cx="8038165" cy="2380023"/>
        </p:xfrm>
        <a:graphic>
          <a:graphicData uri="http://schemas.openxmlformats.org/presentationml/2006/ole">
            <mc:AlternateContent xmlns:mc="http://schemas.openxmlformats.org/markup-compatibility/2006">
              <mc:Choice xmlns:v="urn:schemas-microsoft-com:vml" Requires="v">
                <p:oleObj name="Bitmap Image" r:id="rId2" imgW="9136440" imgH="2705040" progId="Paint.Picture.1">
                  <p:embed/>
                </p:oleObj>
              </mc:Choice>
              <mc:Fallback>
                <p:oleObj name="Bitmap Image" r:id="rId2" imgW="9136440" imgH="2705040" progId="Paint.Picture.1">
                  <p:embed/>
                  <p:pic>
                    <p:nvPicPr>
                      <p:cNvPr id="0" name=""/>
                      <p:cNvPicPr/>
                      <p:nvPr/>
                    </p:nvPicPr>
                    <p:blipFill>
                      <a:blip r:embed="rId3"/>
                      <a:stretch>
                        <a:fillRect/>
                      </a:stretch>
                    </p:blipFill>
                    <p:spPr>
                      <a:xfrm>
                        <a:off x="2076917" y="4158889"/>
                        <a:ext cx="8038165" cy="2380023"/>
                      </a:xfrm>
                      <a:prstGeom prst="rect">
                        <a:avLst/>
                      </a:prstGeom>
                    </p:spPr>
                  </p:pic>
                </p:oleObj>
              </mc:Fallback>
            </mc:AlternateContent>
          </a:graphicData>
        </a:graphic>
      </p:graphicFrame>
    </p:spTree>
    <p:extLst>
      <p:ext uri="{BB962C8B-B14F-4D97-AF65-F5344CB8AC3E}">
        <p14:creationId xmlns:p14="http://schemas.microsoft.com/office/powerpoint/2010/main" val="302456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D334-0E1D-4402-B71C-195329D9B46E}"/>
              </a:ext>
            </a:extLst>
          </p:cNvPr>
          <p:cNvSpPr>
            <a:spLocks noGrp="1"/>
          </p:cNvSpPr>
          <p:nvPr>
            <p:ph type="title"/>
          </p:nvPr>
        </p:nvSpPr>
        <p:spPr/>
        <p:txBody>
          <a:bodyPr/>
          <a:lstStyle/>
          <a:p>
            <a:r>
              <a:rPr lang="en-US" dirty="0" err="1"/>
              <a:t>Lớp</a:t>
            </a:r>
            <a:r>
              <a:rPr lang="en-US" dirty="0"/>
              <a:t> con </a:t>
            </a:r>
            <a:r>
              <a:rPr lang="en-US" dirty="0" err="1"/>
              <a:t>của</a:t>
            </a:r>
            <a:r>
              <a:rPr lang="en-US" dirty="0"/>
              <a:t> Activity</a:t>
            </a:r>
          </a:p>
        </p:txBody>
      </p:sp>
      <p:sp>
        <p:nvSpPr>
          <p:cNvPr id="3" name="Content Placeholder 2">
            <a:extLst>
              <a:ext uri="{FF2B5EF4-FFF2-40B4-BE49-F238E27FC236}">
                <a16:creationId xmlns:a16="http://schemas.microsoft.com/office/drawing/2014/main" id="{FC391B0F-D535-416D-99A9-2F09FF2AF5AF}"/>
              </a:ext>
            </a:extLst>
          </p:cNvPr>
          <p:cNvSpPr>
            <a:spLocks noGrp="1"/>
          </p:cNvSpPr>
          <p:nvPr>
            <p:ph idx="1"/>
          </p:nvPr>
        </p:nvSpPr>
        <p:spPr/>
        <p:txBody>
          <a:bodyPr/>
          <a:lstStyle/>
          <a:p>
            <a:r>
              <a:rPr lang="en-US" dirty="0"/>
              <a:t>Task</a:t>
            </a:r>
          </a:p>
          <a:p>
            <a:pPr lvl="1"/>
            <a:r>
              <a:rPr lang="en-US" dirty="0"/>
              <a:t>Manual task</a:t>
            </a:r>
          </a:p>
          <a:p>
            <a:pPr lvl="1"/>
            <a:r>
              <a:rPr lang="en-US" dirty="0"/>
              <a:t>User task</a:t>
            </a:r>
          </a:p>
          <a:p>
            <a:pPr lvl="1"/>
            <a:r>
              <a:rPr lang="en-US" dirty="0"/>
              <a:t>Service task</a:t>
            </a:r>
          </a:p>
          <a:p>
            <a:r>
              <a:rPr lang="en-US" dirty="0"/>
              <a:t>Expanded sub-process</a:t>
            </a:r>
          </a:p>
          <a:p>
            <a:r>
              <a:rPr lang="en-US" dirty="0"/>
              <a:t>Collapsed sub-process</a:t>
            </a:r>
          </a:p>
          <a:p>
            <a:r>
              <a:rPr lang="en-US" dirty="0"/>
              <a:t>Call activity</a:t>
            </a:r>
          </a:p>
        </p:txBody>
      </p:sp>
      <p:sp>
        <p:nvSpPr>
          <p:cNvPr id="4" name="Slide Number Placeholder 3">
            <a:extLst>
              <a:ext uri="{FF2B5EF4-FFF2-40B4-BE49-F238E27FC236}">
                <a16:creationId xmlns:a16="http://schemas.microsoft.com/office/drawing/2014/main" id="{37D307F4-33B1-4B50-A8D4-406CEA8918ED}"/>
              </a:ext>
            </a:extLst>
          </p:cNvPr>
          <p:cNvSpPr>
            <a:spLocks noGrp="1"/>
          </p:cNvSpPr>
          <p:nvPr>
            <p:ph type="sldNum" sz="quarter" idx="12"/>
          </p:nvPr>
        </p:nvSpPr>
        <p:spPr/>
        <p:txBody>
          <a:bodyPr/>
          <a:lstStyle/>
          <a:p>
            <a:fld id="{AFFF8543-F9CB-4923-BC76-CA5367B4EDBF}" type="slidenum">
              <a:rPr lang="en-US" smtClean="0"/>
              <a:t>16</a:t>
            </a:fld>
            <a:endParaRPr lang="en-US"/>
          </a:p>
        </p:txBody>
      </p:sp>
      <p:sp>
        <p:nvSpPr>
          <p:cNvPr id="5" name="TextBox 4">
            <a:extLst>
              <a:ext uri="{FF2B5EF4-FFF2-40B4-BE49-F238E27FC236}">
                <a16:creationId xmlns:a16="http://schemas.microsoft.com/office/drawing/2014/main" id="{73601824-8A4B-41AA-B4EC-7DCA8107EDAD}"/>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8FE0B078-4063-4C95-B91A-AC76E49BA380}"/>
              </a:ext>
            </a:extLst>
          </p:cNvPr>
          <p:cNvGraphicFramePr>
            <a:graphicFrameLocks noChangeAspect="1"/>
          </p:cNvGraphicFramePr>
          <p:nvPr>
            <p:extLst>
              <p:ext uri="{D42A27DB-BD31-4B8C-83A1-F6EECF244321}">
                <p14:modId xmlns:p14="http://schemas.microsoft.com/office/powerpoint/2010/main" val="1368902944"/>
              </p:ext>
            </p:extLst>
          </p:nvPr>
        </p:nvGraphicFramePr>
        <p:xfrm>
          <a:off x="4506544" y="1690688"/>
          <a:ext cx="7547870" cy="4351339"/>
        </p:xfrm>
        <a:graphic>
          <a:graphicData uri="http://schemas.openxmlformats.org/presentationml/2006/ole">
            <mc:AlternateContent xmlns:mc="http://schemas.openxmlformats.org/markup-compatibility/2006">
              <mc:Choice xmlns:v="urn:schemas-microsoft-com:vml" Requires="v">
                <p:oleObj name="Bitmap Image" r:id="rId2" imgW="7917120" imgH="4564440" progId="Paint.Picture.1">
                  <p:embed/>
                </p:oleObj>
              </mc:Choice>
              <mc:Fallback>
                <p:oleObj name="Bitmap Image" r:id="rId2" imgW="7917120" imgH="4564440" progId="Paint.Picture.1">
                  <p:embed/>
                  <p:pic>
                    <p:nvPicPr>
                      <p:cNvPr id="0" name=""/>
                      <p:cNvPicPr/>
                      <p:nvPr/>
                    </p:nvPicPr>
                    <p:blipFill>
                      <a:blip r:embed="rId3"/>
                      <a:stretch>
                        <a:fillRect/>
                      </a:stretch>
                    </p:blipFill>
                    <p:spPr>
                      <a:xfrm>
                        <a:off x="4506544" y="1690688"/>
                        <a:ext cx="7547870" cy="4351339"/>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D92CF6C5-3663-E747-F52B-A98A9FA0011E}"/>
              </a:ext>
            </a:extLst>
          </p:cNvPr>
          <p:cNvGrpSpPr/>
          <p:nvPr/>
        </p:nvGrpSpPr>
        <p:grpSpPr>
          <a:xfrm>
            <a:off x="708992" y="5846911"/>
            <a:ext cx="5918363" cy="786904"/>
            <a:chOff x="838200" y="5977362"/>
            <a:chExt cx="5918363" cy="786904"/>
          </a:xfrm>
        </p:grpSpPr>
        <p:pic>
          <p:nvPicPr>
            <p:cNvPr id="8" name="Picture 7">
              <a:extLst>
                <a:ext uri="{FF2B5EF4-FFF2-40B4-BE49-F238E27FC236}">
                  <a16:creationId xmlns:a16="http://schemas.microsoft.com/office/drawing/2014/main" id="{DF464145-3A18-88B7-5BA2-1967AED69AB4}"/>
                </a:ext>
              </a:extLst>
            </p:cNvPr>
            <p:cNvPicPr>
              <a:picLocks noChangeAspect="1"/>
            </p:cNvPicPr>
            <p:nvPr/>
          </p:nvPicPr>
          <p:blipFill>
            <a:blip r:embed="rId4"/>
            <a:stretch>
              <a:fillRect/>
            </a:stretch>
          </p:blipFill>
          <p:spPr>
            <a:xfrm>
              <a:off x="838200" y="6051176"/>
              <a:ext cx="967409" cy="713090"/>
            </a:xfrm>
            <a:prstGeom prst="rect">
              <a:avLst/>
            </a:prstGeom>
          </p:spPr>
        </p:pic>
        <p:sp>
          <p:nvSpPr>
            <p:cNvPr id="9" name="Speech Bubble: Rectangle with Corners Rounded 8">
              <a:extLst>
                <a:ext uri="{FF2B5EF4-FFF2-40B4-BE49-F238E27FC236}">
                  <a16:creationId xmlns:a16="http://schemas.microsoft.com/office/drawing/2014/main" id="{91C9F321-F283-4264-8541-6402022BA4A8}"/>
                </a:ext>
              </a:extLst>
            </p:cNvPr>
            <p:cNvSpPr/>
            <p:nvPr/>
          </p:nvSpPr>
          <p:spPr>
            <a:xfrm>
              <a:off x="2638450" y="5977362"/>
              <a:ext cx="4118113" cy="713090"/>
            </a:xfrm>
            <a:prstGeom prst="wedgeRoundRectCallout">
              <a:avLst>
                <a:gd name="adj1" fmla="val -70103"/>
                <a:gd name="adj2" fmla="val 18815"/>
                <a:gd name="adj3" fmla="val 16667"/>
              </a:avLst>
            </a:prstGeom>
          </p:spPr>
          <p:style>
            <a:lnRef idx="1">
              <a:schemeClr val="accent3"/>
            </a:lnRef>
            <a:fillRef idx="2">
              <a:schemeClr val="accent3"/>
            </a:fillRef>
            <a:effectRef idx="1">
              <a:schemeClr val="accent3"/>
            </a:effectRef>
            <a:fontRef idx="minor">
              <a:schemeClr val="dk1"/>
            </a:fontRef>
          </p:style>
          <p:txBody>
            <a:bodyPr tIns="0" bIns="0" rtlCol="0" anchor="ctr"/>
            <a:lstStyle/>
            <a:p>
              <a:pPr algn="ctr"/>
              <a:r>
                <a:rPr lang="en-GB" dirty="0"/>
                <a:t> to be performed </a:t>
              </a:r>
              <a:r>
                <a:rPr lang="en-GB" b="1" dirty="0"/>
                <a:t>without the aid</a:t>
              </a:r>
              <a:r>
                <a:rPr lang="en-GB" dirty="0"/>
                <a:t> of any business process execution engine</a:t>
              </a:r>
              <a:endParaRPr lang="en-US" dirty="0"/>
            </a:p>
          </p:txBody>
        </p:sp>
      </p:grpSp>
    </p:spTree>
    <p:extLst>
      <p:ext uri="{BB962C8B-B14F-4D97-AF65-F5344CB8AC3E}">
        <p14:creationId xmlns:p14="http://schemas.microsoft.com/office/powerpoint/2010/main" val="4257653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92DB-BE33-432E-8A22-260B5AED9335}"/>
              </a:ext>
            </a:extLst>
          </p:cNvPr>
          <p:cNvSpPr>
            <a:spLocks noGrp="1"/>
          </p:cNvSpPr>
          <p:nvPr>
            <p:ph type="title"/>
          </p:nvPr>
        </p:nvSpPr>
        <p:spPr/>
        <p:txBody>
          <a:bodyPr/>
          <a:lstStyle/>
          <a:p>
            <a:r>
              <a:rPr lang="en-US" dirty="0"/>
              <a:t>Event</a:t>
            </a:r>
          </a:p>
        </p:txBody>
      </p:sp>
      <p:sp>
        <p:nvSpPr>
          <p:cNvPr id="3" name="Content Placeholder 2">
            <a:extLst>
              <a:ext uri="{FF2B5EF4-FFF2-40B4-BE49-F238E27FC236}">
                <a16:creationId xmlns:a16="http://schemas.microsoft.com/office/drawing/2014/main" id="{A35F64EC-EA25-46FC-9A74-F8A96CFBC2DD}"/>
              </a:ext>
            </a:extLst>
          </p:cNvPr>
          <p:cNvSpPr>
            <a:spLocks noGrp="1"/>
          </p:cNvSpPr>
          <p:nvPr>
            <p:ph idx="1"/>
          </p:nvPr>
        </p:nvSpPr>
        <p:spPr>
          <a:xfrm>
            <a:off x="838200" y="1825625"/>
            <a:ext cx="4863353" cy="4351338"/>
          </a:xfrm>
        </p:spPr>
        <p:txBody>
          <a:bodyPr/>
          <a:lstStyle/>
          <a:p>
            <a:r>
              <a:rPr lang="en-US" dirty="0">
                <a:solidFill>
                  <a:srgbClr val="FF0000"/>
                </a:solidFill>
              </a:rPr>
              <a:t>Event</a:t>
            </a:r>
            <a:r>
              <a:rPr lang="en-US" dirty="0"/>
              <a:t> </a:t>
            </a:r>
            <a:r>
              <a:rPr lang="en-US" dirty="0" err="1"/>
              <a:t>là</a:t>
            </a:r>
            <a:r>
              <a:rPr lang="en-US" dirty="0"/>
              <a:t> </a:t>
            </a:r>
            <a:r>
              <a:rPr lang="en-US" dirty="0" err="1"/>
              <a:t>cái</a:t>
            </a:r>
            <a:r>
              <a:rPr lang="en-US" dirty="0"/>
              <a:t> </a:t>
            </a:r>
            <a:r>
              <a:rPr lang="en-US" dirty="0" err="1"/>
              <a:t>gì</a:t>
            </a:r>
            <a:r>
              <a:rPr lang="en-US" dirty="0"/>
              <a:t> </a:t>
            </a:r>
            <a:r>
              <a:rPr lang="en-US" dirty="0" err="1"/>
              <a:t>đó</a:t>
            </a:r>
            <a:r>
              <a:rPr lang="en-US" dirty="0"/>
              <a:t> </a:t>
            </a:r>
            <a:r>
              <a:rPr lang="en-US" dirty="0" err="1">
                <a:solidFill>
                  <a:srgbClr val="00B050"/>
                </a:solidFill>
              </a:rPr>
              <a:t>xảy</a:t>
            </a:r>
            <a:r>
              <a:rPr lang="en-US" dirty="0">
                <a:solidFill>
                  <a:srgbClr val="00B050"/>
                </a:solidFill>
              </a:rPr>
              <a:t> ra </a:t>
            </a:r>
            <a:r>
              <a:rPr lang="en-US" dirty="0" err="1">
                <a:solidFill>
                  <a:srgbClr val="00B050"/>
                </a:solidFill>
              </a:rPr>
              <a:t>trong</a:t>
            </a:r>
            <a:r>
              <a:rPr lang="en-US" dirty="0">
                <a:solidFill>
                  <a:srgbClr val="00B050"/>
                </a:solidFill>
              </a:rPr>
              <a:t> </a:t>
            </a:r>
            <a:r>
              <a:rPr lang="en-US" dirty="0" err="1">
                <a:solidFill>
                  <a:srgbClr val="00B050"/>
                </a:solidFill>
              </a:rPr>
              <a:t>khi</a:t>
            </a:r>
            <a:r>
              <a:rPr lang="en-US" dirty="0">
                <a:solidFill>
                  <a:srgbClr val="00B050"/>
                </a:solidFill>
              </a:rPr>
              <a:t> </a:t>
            </a:r>
            <a:r>
              <a:rPr lang="en-US" dirty="0" err="1">
                <a:solidFill>
                  <a:srgbClr val="00B050"/>
                </a:solidFill>
              </a:rPr>
              <a:t>thực</a:t>
            </a:r>
            <a:r>
              <a:rPr lang="en-US" dirty="0">
                <a:solidFill>
                  <a:srgbClr val="00B050"/>
                </a:solidFill>
              </a:rPr>
              <a:t> </a:t>
            </a:r>
            <a:r>
              <a:rPr lang="en-US" dirty="0" err="1">
                <a:solidFill>
                  <a:srgbClr val="00B050"/>
                </a:solidFill>
              </a:rPr>
              <a:t>hiện</a:t>
            </a:r>
            <a:r>
              <a:rPr lang="en-US" dirty="0"/>
              <a:t> </a:t>
            </a:r>
            <a:r>
              <a:rPr lang="en-US" dirty="0" err="1"/>
              <a:t>quy</a:t>
            </a:r>
            <a:r>
              <a:rPr lang="en-US" dirty="0"/>
              <a:t> </a:t>
            </a:r>
            <a:r>
              <a:rPr lang="en-US" dirty="0" err="1"/>
              <a:t>trình</a:t>
            </a:r>
            <a:r>
              <a:rPr lang="en-US" dirty="0"/>
              <a:t>.</a:t>
            </a:r>
          </a:p>
          <a:p>
            <a:r>
              <a:rPr lang="en-US" dirty="0"/>
              <a:t>Event </a:t>
            </a:r>
            <a:r>
              <a:rPr lang="en-US" dirty="0" err="1"/>
              <a:t>có</a:t>
            </a:r>
            <a:r>
              <a:rPr lang="en-US" dirty="0"/>
              <a:t> </a:t>
            </a:r>
            <a:r>
              <a:rPr lang="en-US" dirty="0" err="1"/>
              <a:t>thể</a:t>
            </a:r>
            <a:r>
              <a:rPr lang="en-US" dirty="0"/>
              <a:t> </a:t>
            </a:r>
            <a:r>
              <a:rPr lang="en-US" dirty="0" err="1">
                <a:solidFill>
                  <a:srgbClr val="00B050"/>
                </a:solidFill>
              </a:rPr>
              <a:t>bắt</a:t>
            </a:r>
            <a:r>
              <a:rPr lang="en-US" dirty="0">
                <a:solidFill>
                  <a:srgbClr val="00B050"/>
                </a:solidFill>
              </a:rPr>
              <a:t> </a:t>
            </a:r>
            <a:r>
              <a:rPr lang="en-US" dirty="0" err="1">
                <a:solidFill>
                  <a:srgbClr val="00B050"/>
                </a:solidFill>
              </a:rPr>
              <a:t>đầu</a:t>
            </a:r>
            <a:r>
              <a:rPr lang="en-US" dirty="0"/>
              <a:t> </a:t>
            </a:r>
            <a:r>
              <a:rPr lang="en-US" dirty="0" err="1"/>
              <a:t>một</a:t>
            </a:r>
            <a:r>
              <a:rPr lang="en-US" dirty="0"/>
              <a:t> </a:t>
            </a:r>
            <a:r>
              <a:rPr lang="en-US" dirty="0" err="1"/>
              <a:t>quy</a:t>
            </a:r>
            <a:r>
              <a:rPr lang="en-US" dirty="0"/>
              <a:t> </a:t>
            </a:r>
            <a:r>
              <a:rPr lang="en-US" dirty="0" err="1"/>
              <a:t>trình</a:t>
            </a:r>
            <a:r>
              <a:rPr lang="en-US" dirty="0"/>
              <a:t> </a:t>
            </a:r>
            <a:r>
              <a:rPr lang="en-US" dirty="0" err="1"/>
              <a:t>và</a:t>
            </a:r>
            <a:r>
              <a:rPr lang="en-US" dirty="0"/>
              <a:t> </a:t>
            </a:r>
            <a:r>
              <a:rPr lang="en-US" dirty="0" err="1"/>
              <a:t>nó</a:t>
            </a:r>
            <a:r>
              <a:rPr lang="en-US" dirty="0"/>
              <a:t> </a:t>
            </a:r>
            <a:r>
              <a:rPr lang="en-US" dirty="0" err="1"/>
              <a:t>cũng</a:t>
            </a:r>
            <a:r>
              <a:rPr lang="en-US" dirty="0"/>
              <a:t> </a:t>
            </a:r>
            <a:r>
              <a:rPr lang="en-US" dirty="0" err="1">
                <a:solidFill>
                  <a:srgbClr val="00B050"/>
                </a:solidFill>
              </a:rPr>
              <a:t>xuất</a:t>
            </a:r>
            <a:r>
              <a:rPr lang="en-US" dirty="0">
                <a:solidFill>
                  <a:srgbClr val="00B050"/>
                </a:solidFill>
              </a:rPr>
              <a:t> </a:t>
            </a:r>
            <a:r>
              <a:rPr lang="en-US" dirty="0" err="1">
                <a:solidFill>
                  <a:srgbClr val="00B050"/>
                </a:solidFill>
              </a:rPr>
              <a:t>hiện</a:t>
            </a:r>
            <a:r>
              <a:rPr lang="en-US" dirty="0">
                <a:solidFill>
                  <a:srgbClr val="00B050"/>
                </a:solidFill>
              </a:rPr>
              <a:t> ở </a:t>
            </a:r>
            <a:r>
              <a:rPr lang="en-US" dirty="0" err="1">
                <a:solidFill>
                  <a:srgbClr val="00B050"/>
                </a:solidFill>
              </a:rPr>
              <a:t>cuối</a:t>
            </a:r>
            <a:r>
              <a:rPr lang="en-US" dirty="0"/>
              <a:t> </a:t>
            </a:r>
            <a:r>
              <a:rPr lang="en-US" dirty="0" err="1"/>
              <a:t>quy</a:t>
            </a:r>
            <a:r>
              <a:rPr lang="en-US" dirty="0"/>
              <a:t> </a:t>
            </a:r>
            <a:r>
              <a:rPr lang="en-US" dirty="0" err="1"/>
              <a:t>trình</a:t>
            </a:r>
            <a:r>
              <a:rPr lang="en-US" dirty="0"/>
              <a:t>.</a:t>
            </a:r>
          </a:p>
          <a:p>
            <a:r>
              <a:rPr lang="en-US" dirty="0">
                <a:solidFill>
                  <a:srgbClr val="00B050"/>
                </a:solidFill>
              </a:rPr>
              <a:t>Icon </a:t>
            </a:r>
            <a:r>
              <a:rPr lang="en-US" dirty="0" err="1">
                <a:solidFill>
                  <a:srgbClr val="00B050"/>
                </a:solidFill>
              </a:rPr>
              <a:t>với</a:t>
            </a:r>
            <a:r>
              <a:rPr lang="en-US" dirty="0">
                <a:solidFill>
                  <a:srgbClr val="00B050"/>
                </a:solidFill>
              </a:rPr>
              <a:t> </a:t>
            </a:r>
            <a:r>
              <a:rPr lang="en-US" dirty="0" err="1">
                <a:solidFill>
                  <a:srgbClr val="00B050"/>
                </a:solidFill>
              </a:rPr>
              <a:t>hình</a:t>
            </a:r>
            <a:r>
              <a:rPr lang="en-US" dirty="0">
                <a:solidFill>
                  <a:srgbClr val="00B050"/>
                </a:solidFill>
              </a:rPr>
              <a:t> </a:t>
            </a:r>
            <a:r>
              <a:rPr lang="en-US" dirty="0" err="1">
                <a:solidFill>
                  <a:srgbClr val="00B050"/>
                </a:solidFill>
              </a:rPr>
              <a:t>tròn</a:t>
            </a:r>
            <a:r>
              <a:rPr lang="en-US" dirty="0"/>
              <a:t> bao </a:t>
            </a:r>
            <a:r>
              <a:rPr lang="en-US" dirty="0" err="1"/>
              <a:t>bên</a:t>
            </a:r>
            <a:r>
              <a:rPr lang="en-US" dirty="0"/>
              <a:t> </a:t>
            </a:r>
            <a:r>
              <a:rPr lang="en-US" dirty="0" err="1"/>
              <a:t>ngoài</a:t>
            </a:r>
            <a:r>
              <a:rPr lang="en-US" dirty="0"/>
              <a:t> </a:t>
            </a:r>
            <a:r>
              <a:rPr lang="en-US" dirty="0" err="1"/>
              <a:t>biểu</a:t>
            </a:r>
            <a:r>
              <a:rPr lang="en-US" dirty="0"/>
              <a:t> </a:t>
            </a:r>
            <a:r>
              <a:rPr lang="en-US" dirty="0" err="1"/>
              <a:t>diễn</a:t>
            </a:r>
            <a:r>
              <a:rPr lang="en-US" dirty="0"/>
              <a:t> </a:t>
            </a:r>
            <a:r>
              <a:rPr lang="en-US" dirty="0" err="1"/>
              <a:t>cho</a:t>
            </a:r>
            <a:r>
              <a:rPr lang="en-US" dirty="0"/>
              <a:t> </a:t>
            </a:r>
            <a:r>
              <a:rPr lang="en-US" dirty="0">
                <a:solidFill>
                  <a:srgbClr val="00B050"/>
                </a:solidFill>
              </a:rPr>
              <a:t>event </a:t>
            </a:r>
            <a:r>
              <a:rPr lang="en-US" dirty="0" err="1">
                <a:solidFill>
                  <a:srgbClr val="00B050"/>
                </a:solidFill>
              </a:rPr>
              <a:t>kiểu</a:t>
            </a:r>
            <a:r>
              <a:rPr lang="en-US" dirty="0">
                <a:solidFill>
                  <a:srgbClr val="00B050"/>
                </a:solidFill>
              </a:rPr>
              <a:t> “trigger”.</a:t>
            </a:r>
          </a:p>
        </p:txBody>
      </p:sp>
      <p:sp>
        <p:nvSpPr>
          <p:cNvPr id="4" name="Slide Number Placeholder 3">
            <a:extLst>
              <a:ext uri="{FF2B5EF4-FFF2-40B4-BE49-F238E27FC236}">
                <a16:creationId xmlns:a16="http://schemas.microsoft.com/office/drawing/2014/main" id="{1DE1717D-857E-4EDC-A63B-183DBB47E54A}"/>
              </a:ext>
            </a:extLst>
          </p:cNvPr>
          <p:cNvSpPr>
            <a:spLocks noGrp="1"/>
          </p:cNvSpPr>
          <p:nvPr>
            <p:ph type="sldNum" sz="quarter" idx="12"/>
          </p:nvPr>
        </p:nvSpPr>
        <p:spPr/>
        <p:txBody>
          <a:bodyPr/>
          <a:lstStyle/>
          <a:p>
            <a:fld id="{AFFF8543-F9CB-4923-BC76-CA5367B4EDBF}" type="slidenum">
              <a:rPr lang="en-US" smtClean="0"/>
              <a:t>17</a:t>
            </a:fld>
            <a:endParaRPr lang="en-US"/>
          </a:p>
        </p:txBody>
      </p:sp>
      <p:sp>
        <p:nvSpPr>
          <p:cNvPr id="5" name="TextBox 4">
            <a:extLst>
              <a:ext uri="{FF2B5EF4-FFF2-40B4-BE49-F238E27FC236}">
                <a16:creationId xmlns:a16="http://schemas.microsoft.com/office/drawing/2014/main" id="{A2165488-3C72-4208-B1A6-D67523E07F78}"/>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D5853AB1-3CD6-43A2-9DF4-E23658AF57D3}"/>
              </a:ext>
            </a:extLst>
          </p:cNvPr>
          <p:cNvGraphicFramePr>
            <a:graphicFrameLocks noChangeAspect="1"/>
          </p:cNvGraphicFramePr>
          <p:nvPr>
            <p:extLst>
              <p:ext uri="{D42A27DB-BD31-4B8C-83A1-F6EECF244321}">
                <p14:modId xmlns:p14="http://schemas.microsoft.com/office/powerpoint/2010/main" val="2057611184"/>
              </p:ext>
            </p:extLst>
          </p:nvPr>
        </p:nvGraphicFramePr>
        <p:xfrm>
          <a:off x="6096000" y="1496251"/>
          <a:ext cx="5663453" cy="4680712"/>
        </p:xfrm>
        <a:graphic>
          <a:graphicData uri="http://schemas.openxmlformats.org/presentationml/2006/ole">
            <mc:AlternateContent xmlns:mc="http://schemas.openxmlformats.org/markup-compatibility/2006">
              <mc:Choice xmlns:v="urn:schemas-microsoft-com:vml" Requires="v">
                <p:oleObj name="Bitmap Image" r:id="rId2" imgW="6019920" imgH="4975920" progId="Paint.Picture.1">
                  <p:embed/>
                </p:oleObj>
              </mc:Choice>
              <mc:Fallback>
                <p:oleObj name="Bitmap Image" r:id="rId2" imgW="6019920" imgH="4975920" progId="Paint.Picture.1">
                  <p:embed/>
                  <p:pic>
                    <p:nvPicPr>
                      <p:cNvPr id="0" name=""/>
                      <p:cNvPicPr/>
                      <p:nvPr/>
                    </p:nvPicPr>
                    <p:blipFill>
                      <a:blip r:embed="rId3"/>
                      <a:stretch>
                        <a:fillRect/>
                      </a:stretch>
                    </p:blipFill>
                    <p:spPr>
                      <a:xfrm>
                        <a:off x="6096000" y="1496251"/>
                        <a:ext cx="5663453" cy="4680712"/>
                      </a:xfrm>
                      <a:prstGeom prst="rect">
                        <a:avLst/>
                      </a:prstGeom>
                    </p:spPr>
                  </p:pic>
                </p:oleObj>
              </mc:Fallback>
            </mc:AlternateContent>
          </a:graphicData>
        </a:graphic>
      </p:graphicFrame>
    </p:spTree>
    <p:extLst>
      <p:ext uri="{BB962C8B-B14F-4D97-AF65-F5344CB8AC3E}">
        <p14:creationId xmlns:p14="http://schemas.microsoft.com/office/powerpoint/2010/main" val="52734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6CD0-28FA-4A92-8EEB-14F564BE7942}"/>
              </a:ext>
            </a:extLst>
          </p:cNvPr>
          <p:cNvSpPr>
            <a:spLocks noGrp="1"/>
          </p:cNvSpPr>
          <p:nvPr>
            <p:ph type="title"/>
          </p:nvPr>
        </p:nvSpPr>
        <p:spPr/>
        <p:txBody>
          <a:bodyPr/>
          <a:lstStyle/>
          <a:p>
            <a:r>
              <a:rPr lang="en-US" dirty="0" err="1"/>
              <a:t>Lớp</a:t>
            </a:r>
            <a:r>
              <a:rPr lang="en-US" dirty="0"/>
              <a:t> con </a:t>
            </a:r>
            <a:r>
              <a:rPr lang="en-US" dirty="0" err="1"/>
              <a:t>của</a:t>
            </a:r>
            <a:r>
              <a:rPr lang="en-US" dirty="0"/>
              <a:t> Event</a:t>
            </a:r>
          </a:p>
        </p:txBody>
      </p:sp>
      <p:sp>
        <p:nvSpPr>
          <p:cNvPr id="3" name="Content Placeholder 2">
            <a:extLst>
              <a:ext uri="{FF2B5EF4-FFF2-40B4-BE49-F238E27FC236}">
                <a16:creationId xmlns:a16="http://schemas.microsoft.com/office/drawing/2014/main" id="{C6F7C4D2-02F6-4CA2-853A-3DBA40D7F399}"/>
              </a:ext>
            </a:extLst>
          </p:cNvPr>
          <p:cNvSpPr>
            <a:spLocks noGrp="1"/>
          </p:cNvSpPr>
          <p:nvPr>
            <p:ph idx="1"/>
          </p:nvPr>
        </p:nvSpPr>
        <p:spPr>
          <a:xfrm>
            <a:off x="838200" y="1825625"/>
            <a:ext cx="3671047" cy="4351338"/>
          </a:xfrm>
        </p:spPr>
        <p:txBody>
          <a:bodyPr/>
          <a:lstStyle/>
          <a:p>
            <a:r>
              <a:rPr lang="en-US" dirty="0"/>
              <a:t>Generic start event</a:t>
            </a:r>
          </a:p>
          <a:p>
            <a:r>
              <a:rPr lang="en-US" dirty="0"/>
              <a:t>Generic end event</a:t>
            </a:r>
          </a:p>
          <a:p>
            <a:r>
              <a:rPr lang="en-US" dirty="0"/>
              <a:t>Message start event</a:t>
            </a:r>
          </a:p>
          <a:p>
            <a:r>
              <a:rPr lang="en-US" dirty="0"/>
              <a:t>Message end event</a:t>
            </a:r>
          </a:p>
          <a:p>
            <a:r>
              <a:rPr lang="en-US" dirty="0"/>
              <a:t>Timer start event</a:t>
            </a:r>
          </a:p>
          <a:p>
            <a:r>
              <a:rPr lang="en-US" dirty="0"/>
              <a:t>Terminate event</a:t>
            </a:r>
          </a:p>
        </p:txBody>
      </p:sp>
      <p:sp>
        <p:nvSpPr>
          <p:cNvPr id="4" name="Slide Number Placeholder 3">
            <a:extLst>
              <a:ext uri="{FF2B5EF4-FFF2-40B4-BE49-F238E27FC236}">
                <a16:creationId xmlns:a16="http://schemas.microsoft.com/office/drawing/2014/main" id="{5A8FEA77-0036-4866-97E7-CEAB93968433}"/>
              </a:ext>
            </a:extLst>
          </p:cNvPr>
          <p:cNvSpPr>
            <a:spLocks noGrp="1"/>
          </p:cNvSpPr>
          <p:nvPr>
            <p:ph type="sldNum" sz="quarter" idx="12"/>
          </p:nvPr>
        </p:nvSpPr>
        <p:spPr/>
        <p:txBody>
          <a:bodyPr/>
          <a:lstStyle/>
          <a:p>
            <a:fld id="{AFFF8543-F9CB-4923-BC76-CA5367B4EDBF}" type="slidenum">
              <a:rPr lang="en-US" smtClean="0"/>
              <a:t>18</a:t>
            </a:fld>
            <a:endParaRPr lang="en-US"/>
          </a:p>
        </p:txBody>
      </p:sp>
      <p:sp>
        <p:nvSpPr>
          <p:cNvPr id="5" name="TextBox 4">
            <a:extLst>
              <a:ext uri="{FF2B5EF4-FFF2-40B4-BE49-F238E27FC236}">
                <a16:creationId xmlns:a16="http://schemas.microsoft.com/office/drawing/2014/main" id="{6B398078-4341-4384-94A0-0551231E0F72}"/>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CA820B88-4A1F-47B6-B02E-D7D32D7F8551}"/>
              </a:ext>
            </a:extLst>
          </p:cNvPr>
          <p:cNvGraphicFramePr>
            <a:graphicFrameLocks noChangeAspect="1"/>
          </p:cNvGraphicFramePr>
          <p:nvPr>
            <p:extLst>
              <p:ext uri="{D42A27DB-BD31-4B8C-83A1-F6EECF244321}">
                <p14:modId xmlns:p14="http://schemas.microsoft.com/office/powerpoint/2010/main" val="7628131"/>
              </p:ext>
            </p:extLst>
          </p:nvPr>
        </p:nvGraphicFramePr>
        <p:xfrm>
          <a:off x="5825453" y="1690688"/>
          <a:ext cx="5154391" cy="4622006"/>
        </p:xfrm>
        <a:graphic>
          <a:graphicData uri="http://schemas.openxmlformats.org/presentationml/2006/ole">
            <mc:AlternateContent xmlns:mc="http://schemas.openxmlformats.org/markup-compatibility/2006">
              <mc:Choice xmlns:v="urn:schemas-microsoft-com:vml" Requires="v">
                <p:oleObj name="Bitmap Image" r:id="rId2" imgW="5455800" imgH="4892040" progId="Paint.Picture.1">
                  <p:embed/>
                </p:oleObj>
              </mc:Choice>
              <mc:Fallback>
                <p:oleObj name="Bitmap Image" r:id="rId2" imgW="5455800" imgH="4892040" progId="Paint.Picture.1">
                  <p:embed/>
                  <p:pic>
                    <p:nvPicPr>
                      <p:cNvPr id="0" name=""/>
                      <p:cNvPicPr/>
                      <p:nvPr/>
                    </p:nvPicPr>
                    <p:blipFill>
                      <a:blip r:embed="rId3"/>
                      <a:stretch>
                        <a:fillRect/>
                      </a:stretch>
                    </p:blipFill>
                    <p:spPr>
                      <a:xfrm>
                        <a:off x="5825453" y="1690688"/>
                        <a:ext cx="5154391" cy="4622006"/>
                      </a:xfrm>
                      <a:prstGeom prst="rect">
                        <a:avLst/>
                      </a:prstGeom>
                    </p:spPr>
                  </p:pic>
                </p:oleObj>
              </mc:Fallback>
            </mc:AlternateContent>
          </a:graphicData>
        </a:graphic>
      </p:graphicFrame>
    </p:spTree>
    <p:extLst>
      <p:ext uri="{BB962C8B-B14F-4D97-AF65-F5344CB8AC3E}">
        <p14:creationId xmlns:p14="http://schemas.microsoft.com/office/powerpoint/2010/main" val="3032140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9F13-3344-45D7-89B1-CA9992C1E589}"/>
              </a:ext>
            </a:extLst>
          </p:cNvPr>
          <p:cNvSpPr>
            <a:spLocks noGrp="1"/>
          </p:cNvSpPr>
          <p:nvPr>
            <p:ph type="title"/>
          </p:nvPr>
        </p:nvSpPr>
        <p:spPr/>
        <p:txBody>
          <a:bodyPr/>
          <a:lstStyle/>
          <a:p>
            <a:r>
              <a:rPr lang="en-US" dirty="0"/>
              <a:t>Gateway</a:t>
            </a:r>
          </a:p>
        </p:txBody>
      </p:sp>
      <p:sp>
        <p:nvSpPr>
          <p:cNvPr id="3" name="Content Placeholder 2">
            <a:extLst>
              <a:ext uri="{FF2B5EF4-FFF2-40B4-BE49-F238E27FC236}">
                <a16:creationId xmlns:a16="http://schemas.microsoft.com/office/drawing/2014/main" id="{2960DE01-3385-4FBD-A92F-13E0706AFA45}"/>
              </a:ext>
            </a:extLst>
          </p:cNvPr>
          <p:cNvSpPr>
            <a:spLocks noGrp="1"/>
          </p:cNvSpPr>
          <p:nvPr>
            <p:ph idx="1"/>
          </p:nvPr>
        </p:nvSpPr>
        <p:spPr/>
        <p:txBody>
          <a:bodyPr/>
          <a:lstStyle/>
          <a:p>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solidFill>
                  <a:srgbClr val="00B050"/>
                </a:solidFill>
              </a:rPr>
              <a:t>điều</a:t>
            </a:r>
            <a:r>
              <a:rPr lang="en-US" dirty="0">
                <a:solidFill>
                  <a:srgbClr val="00B050"/>
                </a:solidFill>
              </a:rPr>
              <a:t> </a:t>
            </a:r>
            <a:r>
              <a:rPr lang="en-US" dirty="0" err="1">
                <a:solidFill>
                  <a:srgbClr val="00B050"/>
                </a:solidFill>
              </a:rPr>
              <a:t>khiển</a:t>
            </a:r>
            <a:r>
              <a:rPr lang="en-US" dirty="0">
                <a:solidFill>
                  <a:srgbClr val="00B050"/>
                </a:solidFill>
              </a:rPr>
              <a:t> </a:t>
            </a:r>
            <a:r>
              <a:rPr lang="en-US" dirty="0" err="1">
                <a:solidFill>
                  <a:srgbClr val="00B050"/>
                </a:solidFill>
              </a:rPr>
              <a:t>luồng</a:t>
            </a:r>
            <a:r>
              <a:rPr lang="en-US" dirty="0">
                <a:solidFill>
                  <a:srgbClr val="00B050"/>
                </a:solidFill>
              </a:rPr>
              <a:t> </a:t>
            </a:r>
            <a:r>
              <a:rPr lang="en-US" dirty="0" err="1">
                <a:solidFill>
                  <a:srgbClr val="00B050"/>
                </a:solidFill>
              </a:rPr>
              <a:t>xử</a:t>
            </a:r>
            <a:r>
              <a:rPr lang="en-US" dirty="0">
                <a:solidFill>
                  <a:srgbClr val="00B050"/>
                </a:solidFill>
              </a:rPr>
              <a:t> </a:t>
            </a:r>
            <a:r>
              <a:rPr lang="en-US" dirty="0" err="1">
                <a:solidFill>
                  <a:srgbClr val="00B050"/>
                </a:solidFill>
              </a:rPr>
              <a:t>lý</a:t>
            </a:r>
            <a:r>
              <a:rPr lang="en-US" dirty="0"/>
              <a:t> </a:t>
            </a:r>
            <a:r>
              <a:rPr lang="en-US" dirty="0" err="1"/>
              <a:t>trong</a:t>
            </a:r>
            <a:r>
              <a:rPr lang="en-US" dirty="0"/>
              <a:t> </a:t>
            </a:r>
            <a:r>
              <a:rPr lang="en-US" dirty="0" err="1"/>
              <a:t>quy</a:t>
            </a:r>
            <a:r>
              <a:rPr lang="en-US" dirty="0"/>
              <a:t> </a:t>
            </a:r>
            <a:r>
              <a:rPr lang="en-US" dirty="0" err="1"/>
              <a:t>trình</a:t>
            </a:r>
            <a:r>
              <a:rPr lang="en-US" dirty="0"/>
              <a:t>.</a:t>
            </a:r>
          </a:p>
          <a:p>
            <a:r>
              <a:rPr lang="en-US" dirty="0"/>
              <a:t>Cho </a:t>
            </a:r>
            <a:r>
              <a:rPr lang="en-US" dirty="0" err="1"/>
              <a:t>phép</a:t>
            </a:r>
            <a:r>
              <a:rPr lang="en-US" dirty="0"/>
              <a:t> </a:t>
            </a:r>
            <a:r>
              <a:rPr lang="en-US" dirty="0" err="1"/>
              <a:t>biểu</a:t>
            </a:r>
            <a:r>
              <a:rPr lang="en-US" dirty="0"/>
              <a:t> </a:t>
            </a:r>
            <a:r>
              <a:rPr lang="en-US" dirty="0" err="1"/>
              <a:t>diễn</a:t>
            </a:r>
            <a:r>
              <a:rPr lang="en-US" dirty="0"/>
              <a:t> </a:t>
            </a:r>
            <a:r>
              <a:rPr lang="en-US" dirty="0" err="1">
                <a:solidFill>
                  <a:srgbClr val="00B050"/>
                </a:solidFill>
              </a:rPr>
              <a:t>rẽ</a:t>
            </a:r>
            <a:r>
              <a:rPr lang="en-US" dirty="0">
                <a:solidFill>
                  <a:srgbClr val="00B050"/>
                </a:solidFill>
              </a:rPr>
              <a:t> </a:t>
            </a:r>
            <a:r>
              <a:rPr lang="en-US" dirty="0" err="1">
                <a:solidFill>
                  <a:srgbClr val="00B050"/>
                </a:solidFill>
              </a:rPr>
              <a:t>nhánh</a:t>
            </a:r>
            <a:r>
              <a:rPr lang="en-US" dirty="0">
                <a:solidFill>
                  <a:srgbClr val="00B050"/>
                </a:solidFill>
              </a:rPr>
              <a:t>, </a:t>
            </a:r>
            <a:r>
              <a:rPr lang="en-US" dirty="0" err="1">
                <a:solidFill>
                  <a:srgbClr val="00B050"/>
                </a:solidFill>
              </a:rPr>
              <a:t>hợp</a:t>
            </a:r>
            <a:r>
              <a:rPr lang="en-US" dirty="0">
                <a:solidFill>
                  <a:srgbClr val="00B050"/>
                </a:solidFill>
              </a:rPr>
              <a:t> </a:t>
            </a:r>
            <a:r>
              <a:rPr lang="en-US" dirty="0" err="1">
                <a:solidFill>
                  <a:srgbClr val="00B050"/>
                </a:solidFill>
              </a:rPr>
              <a:t>nhất</a:t>
            </a:r>
            <a:r>
              <a:rPr lang="en-US" dirty="0">
                <a:solidFill>
                  <a:srgbClr val="00B050"/>
                </a:solidFill>
              </a:rPr>
              <a:t>, </a:t>
            </a:r>
            <a:r>
              <a:rPr lang="en-US" dirty="0" err="1">
                <a:solidFill>
                  <a:srgbClr val="00B050"/>
                </a:solidFill>
              </a:rPr>
              <a:t>kết</a:t>
            </a:r>
            <a:r>
              <a:rPr lang="en-US" dirty="0">
                <a:solidFill>
                  <a:srgbClr val="00B050"/>
                </a:solidFill>
              </a:rPr>
              <a:t> </a:t>
            </a:r>
            <a:r>
              <a:rPr lang="en-US" dirty="0" err="1">
                <a:solidFill>
                  <a:srgbClr val="00B050"/>
                </a:solidFill>
              </a:rPr>
              <a:t>nối</a:t>
            </a:r>
            <a:r>
              <a:rPr lang="en-US" dirty="0"/>
              <a:t> </a:t>
            </a:r>
            <a:r>
              <a:rPr lang="en-US" dirty="0" err="1"/>
              <a:t>các</a:t>
            </a:r>
            <a:r>
              <a:rPr lang="en-US" dirty="0"/>
              <a:t> </a:t>
            </a:r>
            <a:r>
              <a:rPr lang="en-US" dirty="0" err="1"/>
              <a:t>luồng</a:t>
            </a:r>
            <a:r>
              <a:rPr lang="en-US" dirty="0"/>
              <a:t> </a:t>
            </a:r>
            <a:r>
              <a:rPr lang="en-US" dirty="0" err="1"/>
              <a:t>trong</a:t>
            </a:r>
            <a:r>
              <a:rPr lang="en-US" dirty="0"/>
              <a:t> </a:t>
            </a:r>
            <a:r>
              <a:rPr lang="en-US" dirty="0" err="1"/>
              <a:t>quy</a:t>
            </a:r>
            <a:r>
              <a:rPr lang="en-US" dirty="0"/>
              <a:t> </a:t>
            </a:r>
            <a:r>
              <a:rPr lang="en-US" dirty="0" err="1"/>
              <a:t>trình</a:t>
            </a:r>
            <a:r>
              <a:rPr lang="en-US" dirty="0"/>
              <a:t>.</a:t>
            </a:r>
          </a:p>
          <a:p>
            <a:r>
              <a:rPr lang="en-US" dirty="0"/>
              <a:t>Icon </a:t>
            </a:r>
            <a:r>
              <a:rPr lang="en-US" dirty="0" err="1"/>
              <a:t>có</a:t>
            </a:r>
            <a:r>
              <a:rPr lang="en-US" dirty="0"/>
              <a:t> </a:t>
            </a:r>
            <a:r>
              <a:rPr lang="en-US" dirty="0" err="1"/>
              <a:t>hình</a:t>
            </a:r>
            <a:r>
              <a:rPr lang="en-US" dirty="0"/>
              <a:t> </a:t>
            </a:r>
            <a:r>
              <a:rPr lang="en-US" dirty="0" err="1">
                <a:solidFill>
                  <a:srgbClr val="00B050"/>
                </a:solidFill>
              </a:rPr>
              <a:t>kim</a:t>
            </a:r>
            <a:r>
              <a:rPr lang="en-US" dirty="0">
                <a:solidFill>
                  <a:srgbClr val="00B050"/>
                </a:solidFill>
              </a:rPr>
              <a:t> </a:t>
            </a:r>
            <a:r>
              <a:rPr lang="en-US" dirty="0" err="1">
                <a:solidFill>
                  <a:srgbClr val="00B050"/>
                </a:solidFill>
              </a:rPr>
              <a:t>cương</a:t>
            </a:r>
            <a:r>
              <a:rPr lang="en-US" dirty="0">
                <a:solidFill>
                  <a:srgbClr val="00B050"/>
                </a:solidFill>
              </a:rPr>
              <a:t> bao </a:t>
            </a:r>
            <a:r>
              <a:rPr lang="en-US" dirty="0" err="1">
                <a:solidFill>
                  <a:srgbClr val="00B050"/>
                </a:solidFill>
              </a:rPr>
              <a:t>bên</a:t>
            </a:r>
            <a:r>
              <a:rPr lang="en-US" dirty="0">
                <a:solidFill>
                  <a:srgbClr val="00B050"/>
                </a:solidFill>
              </a:rPr>
              <a:t> </a:t>
            </a:r>
            <a:r>
              <a:rPr lang="en-US" dirty="0" err="1">
                <a:solidFill>
                  <a:srgbClr val="00B050"/>
                </a:solidFill>
              </a:rPr>
              <a:t>ngoài</a:t>
            </a:r>
            <a:r>
              <a:rPr lang="en-US" dirty="0"/>
              <a:t>.  </a:t>
            </a:r>
          </a:p>
        </p:txBody>
      </p:sp>
      <p:sp>
        <p:nvSpPr>
          <p:cNvPr id="4" name="Slide Number Placeholder 3">
            <a:extLst>
              <a:ext uri="{FF2B5EF4-FFF2-40B4-BE49-F238E27FC236}">
                <a16:creationId xmlns:a16="http://schemas.microsoft.com/office/drawing/2014/main" id="{BEF67D9E-F93A-4C6B-BE2C-F2362E204C53}"/>
              </a:ext>
            </a:extLst>
          </p:cNvPr>
          <p:cNvSpPr>
            <a:spLocks noGrp="1"/>
          </p:cNvSpPr>
          <p:nvPr>
            <p:ph type="sldNum" sz="quarter" idx="12"/>
          </p:nvPr>
        </p:nvSpPr>
        <p:spPr/>
        <p:txBody>
          <a:bodyPr/>
          <a:lstStyle/>
          <a:p>
            <a:fld id="{AFFF8543-F9CB-4923-BC76-CA5367B4EDBF}" type="slidenum">
              <a:rPr lang="en-US" smtClean="0"/>
              <a:t>19</a:t>
            </a:fld>
            <a:endParaRPr lang="en-US"/>
          </a:p>
        </p:txBody>
      </p:sp>
      <p:sp>
        <p:nvSpPr>
          <p:cNvPr id="5" name="TextBox 4">
            <a:extLst>
              <a:ext uri="{FF2B5EF4-FFF2-40B4-BE49-F238E27FC236}">
                <a16:creationId xmlns:a16="http://schemas.microsoft.com/office/drawing/2014/main" id="{5B1B00C4-537B-4C05-85BD-73B304CF54E0}"/>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ECE7D0F7-0839-4C11-879C-7EA40F059AD1}"/>
              </a:ext>
            </a:extLst>
          </p:cNvPr>
          <p:cNvGraphicFramePr>
            <a:graphicFrameLocks noChangeAspect="1"/>
          </p:cNvGraphicFramePr>
          <p:nvPr>
            <p:extLst>
              <p:ext uri="{D42A27DB-BD31-4B8C-83A1-F6EECF244321}">
                <p14:modId xmlns:p14="http://schemas.microsoft.com/office/powerpoint/2010/main" val="2636532736"/>
              </p:ext>
            </p:extLst>
          </p:nvPr>
        </p:nvGraphicFramePr>
        <p:xfrm>
          <a:off x="2381763" y="3920649"/>
          <a:ext cx="7428473" cy="2664955"/>
        </p:xfrm>
        <a:graphic>
          <a:graphicData uri="http://schemas.openxmlformats.org/presentationml/2006/ole">
            <mc:AlternateContent xmlns:mc="http://schemas.openxmlformats.org/markup-compatibility/2006">
              <mc:Choice xmlns:v="urn:schemas-microsoft-com:vml" Requires="v">
                <p:oleObj name="Bitmap Image" r:id="rId2" imgW="8473320" imgH="3040560" progId="Paint.Picture.1">
                  <p:embed/>
                </p:oleObj>
              </mc:Choice>
              <mc:Fallback>
                <p:oleObj name="Bitmap Image" r:id="rId2" imgW="8473320" imgH="3040560" progId="Paint.Picture.1">
                  <p:embed/>
                  <p:pic>
                    <p:nvPicPr>
                      <p:cNvPr id="0" name=""/>
                      <p:cNvPicPr/>
                      <p:nvPr/>
                    </p:nvPicPr>
                    <p:blipFill>
                      <a:blip r:embed="rId3"/>
                      <a:stretch>
                        <a:fillRect/>
                      </a:stretch>
                    </p:blipFill>
                    <p:spPr>
                      <a:xfrm>
                        <a:off x="2381763" y="3920649"/>
                        <a:ext cx="7428473" cy="2664955"/>
                      </a:xfrm>
                      <a:prstGeom prst="rect">
                        <a:avLst/>
                      </a:prstGeom>
                    </p:spPr>
                  </p:pic>
                </p:oleObj>
              </mc:Fallback>
            </mc:AlternateContent>
          </a:graphicData>
        </a:graphic>
      </p:graphicFrame>
    </p:spTree>
    <p:extLst>
      <p:ext uri="{BB962C8B-B14F-4D97-AF65-F5344CB8AC3E}">
        <p14:creationId xmlns:p14="http://schemas.microsoft.com/office/powerpoint/2010/main" val="359511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E7B8-20E5-44F1-B11D-18DF99A9B218}"/>
              </a:ext>
            </a:extLst>
          </p:cNvPr>
          <p:cNvSpPr>
            <a:spLocks noGrp="1"/>
          </p:cNvSpPr>
          <p:nvPr>
            <p:ph type="title"/>
          </p:nvPr>
        </p:nvSpPr>
        <p:spPr/>
        <p:txBody>
          <a:bodyPr/>
          <a:lstStyle/>
          <a:p>
            <a:r>
              <a:rPr lang="en-US" dirty="0" err="1"/>
              <a:t>Nội</a:t>
            </a:r>
            <a:r>
              <a:rPr lang="en-US" dirty="0"/>
              <a:t> dung</a:t>
            </a:r>
          </a:p>
        </p:txBody>
      </p:sp>
      <p:sp>
        <p:nvSpPr>
          <p:cNvPr id="3" name="Content Placeholder 2">
            <a:extLst>
              <a:ext uri="{FF2B5EF4-FFF2-40B4-BE49-F238E27FC236}">
                <a16:creationId xmlns:a16="http://schemas.microsoft.com/office/drawing/2014/main" id="{384C9366-75B0-4BE4-808E-BA48F86AD3C8}"/>
              </a:ext>
            </a:extLst>
          </p:cNvPr>
          <p:cNvSpPr>
            <a:spLocks noGrp="1"/>
          </p:cNvSpPr>
          <p:nvPr>
            <p:ph idx="1"/>
          </p:nvPr>
        </p:nvSpPr>
        <p:spPr/>
        <p:txBody>
          <a:bodyPr/>
          <a:lstStyle/>
          <a:p>
            <a:pPr>
              <a:lnSpc>
                <a:spcPct val="130000"/>
              </a:lnSpc>
              <a:spcBef>
                <a:spcPts val="600"/>
              </a:spcBef>
              <a:spcAft>
                <a:spcPts val="600"/>
              </a:spcAft>
            </a:pPr>
            <a:r>
              <a:rPr lang="en-US" dirty="0" err="1"/>
              <a:t>Khái</a:t>
            </a:r>
            <a:r>
              <a:rPr lang="en-US" dirty="0"/>
              <a:t> </a:t>
            </a:r>
            <a:r>
              <a:rPr lang="en-US" dirty="0" err="1"/>
              <a:t>niệm</a:t>
            </a:r>
            <a:r>
              <a:rPr lang="en-US" dirty="0"/>
              <a:t> </a:t>
            </a:r>
            <a:r>
              <a:rPr lang="en-US" dirty="0" err="1">
                <a:solidFill>
                  <a:srgbClr val="0070C0"/>
                </a:solidFill>
              </a:rPr>
              <a:t>Quy</a:t>
            </a:r>
            <a:r>
              <a:rPr lang="en-US" dirty="0">
                <a:solidFill>
                  <a:srgbClr val="0070C0"/>
                </a:solidFill>
              </a:rPr>
              <a:t> </a:t>
            </a:r>
            <a:r>
              <a:rPr lang="en-US" dirty="0" err="1">
                <a:solidFill>
                  <a:srgbClr val="0070C0"/>
                </a:solidFill>
              </a:rPr>
              <a:t>trình</a:t>
            </a:r>
            <a:r>
              <a:rPr lang="en-US" dirty="0">
                <a:solidFill>
                  <a:srgbClr val="0070C0"/>
                </a:solidFill>
              </a:rPr>
              <a:t> </a:t>
            </a:r>
            <a:r>
              <a:rPr lang="en-US" dirty="0" err="1">
                <a:solidFill>
                  <a:srgbClr val="0070C0"/>
                </a:solidFill>
              </a:rPr>
              <a:t>nghiệp</a:t>
            </a:r>
            <a:r>
              <a:rPr lang="en-US" dirty="0">
                <a:solidFill>
                  <a:srgbClr val="0070C0"/>
                </a:solidFill>
              </a:rPr>
              <a:t> </a:t>
            </a:r>
            <a:r>
              <a:rPr lang="en-US" dirty="0" err="1">
                <a:solidFill>
                  <a:srgbClr val="0070C0"/>
                </a:solidFill>
              </a:rPr>
              <a:t>vụ</a:t>
            </a:r>
            <a:endParaRPr lang="en-US" dirty="0">
              <a:solidFill>
                <a:srgbClr val="0070C0"/>
              </a:solidFill>
            </a:endParaRPr>
          </a:p>
          <a:p>
            <a:pPr>
              <a:lnSpc>
                <a:spcPct val="130000"/>
              </a:lnSpc>
              <a:spcBef>
                <a:spcPts val="600"/>
              </a:spcBef>
              <a:spcAft>
                <a:spcPts val="600"/>
              </a:spcAft>
            </a:pPr>
            <a:r>
              <a:rPr lang="en-US" dirty="0" err="1">
                <a:solidFill>
                  <a:srgbClr val="0070C0"/>
                </a:solidFill>
              </a:rPr>
              <a:t>Mô</a:t>
            </a:r>
            <a:r>
              <a:rPr lang="en-US" dirty="0">
                <a:solidFill>
                  <a:srgbClr val="0070C0"/>
                </a:solidFill>
              </a:rPr>
              <a:t> </a:t>
            </a:r>
            <a:r>
              <a:rPr lang="en-US" dirty="0" err="1">
                <a:solidFill>
                  <a:srgbClr val="0070C0"/>
                </a:solidFill>
              </a:rPr>
              <a:t>hình</a:t>
            </a:r>
            <a:r>
              <a:rPr lang="en-US" dirty="0">
                <a:solidFill>
                  <a:srgbClr val="0070C0"/>
                </a:solidFill>
              </a:rPr>
              <a:t> </a:t>
            </a:r>
            <a:r>
              <a:rPr lang="en-US" dirty="0" err="1">
                <a:solidFill>
                  <a:srgbClr val="0070C0"/>
                </a:solidFill>
              </a:rPr>
              <a:t>hóa</a:t>
            </a:r>
            <a:endParaRPr lang="en-US" dirty="0">
              <a:solidFill>
                <a:srgbClr val="0070C0"/>
              </a:solidFill>
            </a:endParaRPr>
          </a:p>
          <a:p>
            <a:pPr>
              <a:lnSpc>
                <a:spcPct val="130000"/>
              </a:lnSpc>
              <a:spcBef>
                <a:spcPts val="600"/>
              </a:spcBef>
              <a:spcAft>
                <a:spcPts val="600"/>
              </a:spcAft>
            </a:pPr>
            <a:r>
              <a:rPr lang="en-US" dirty="0">
                <a:solidFill>
                  <a:srgbClr val="FF0000"/>
                </a:solidFill>
              </a:rPr>
              <a:t>BPMN</a:t>
            </a:r>
          </a:p>
        </p:txBody>
      </p:sp>
      <p:sp>
        <p:nvSpPr>
          <p:cNvPr id="4" name="TextBox 3">
            <a:extLst>
              <a:ext uri="{FF2B5EF4-FFF2-40B4-BE49-F238E27FC236}">
                <a16:creationId xmlns:a16="http://schemas.microsoft.com/office/drawing/2014/main" id="{DE91648A-A2D0-42D4-8094-F60ABF73C709}"/>
              </a:ext>
            </a:extLst>
          </p:cNvPr>
          <p:cNvSpPr txBox="1"/>
          <p:nvPr/>
        </p:nvSpPr>
        <p:spPr>
          <a:xfrm>
            <a:off x="6893859" y="107577"/>
            <a:ext cx="5213931"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
        <p:nvSpPr>
          <p:cNvPr id="5" name="Slide Number Placeholder 4">
            <a:extLst>
              <a:ext uri="{FF2B5EF4-FFF2-40B4-BE49-F238E27FC236}">
                <a16:creationId xmlns:a16="http://schemas.microsoft.com/office/drawing/2014/main" id="{25059DD2-4667-4E42-A616-4533C609A487}"/>
              </a:ext>
            </a:extLst>
          </p:cNvPr>
          <p:cNvSpPr>
            <a:spLocks noGrp="1"/>
          </p:cNvSpPr>
          <p:nvPr>
            <p:ph type="sldNum" sz="quarter" idx="12"/>
          </p:nvPr>
        </p:nvSpPr>
        <p:spPr/>
        <p:txBody>
          <a:bodyPr/>
          <a:lstStyle/>
          <a:p>
            <a:fld id="{AFFF8543-F9CB-4923-BC76-CA5367B4EDBF}" type="slidenum">
              <a:rPr lang="en-US" smtClean="0"/>
              <a:t>2</a:t>
            </a:fld>
            <a:endParaRPr lang="en-US"/>
          </a:p>
        </p:txBody>
      </p:sp>
    </p:spTree>
    <p:extLst>
      <p:ext uri="{BB962C8B-B14F-4D97-AF65-F5344CB8AC3E}">
        <p14:creationId xmlns:p14="http://schemas.microsoft.com/office/powerpoint/2010/main" val="45774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B98C-3D05-4F1C-BC00-D316E491C96C}"/>
              </a:ext>
            </a:extLst>
          </p:cNvPr>
          <p:cNvSpPr>
            <a:spLocks noGrp="1"/>
          </p:cNvSpPr>
          <p:nvPr>
            <p:ph type="title"/>
          </p:nvPr>
        </p:nvSpPr>
        <p:spPr/>
        <p:txBody>
          <a:bodyPr/>
          <a:lstStyle/>
          <a:p>
            <a:r>
              <a:rPr lang="en-US" dirty="0" err="1"/>
              <a:t>Lớp</a:t>
            </a:r>
            <a:r>
              <a:rPr lang="en-US" dirty="0"/>
              <a:t> con </a:t>
            </a:r>
            <a:r>
              <a:rPr lang="en-US" dirty="0" err="1"/>
              <a:t>của</a:t>
            </a:r>
            <a:r>
              <a:rPr lang="en-US" dirty="0"/>
              <a:t> Gateway</a:t>
            </a:r>
          </a:p>
        </p:txBody>
      </p:sp>
      <p:sp>
        <p:nvSpPr>
          <p:cNvPr id="3" name="Content Placeholder 2">
            <a:extLst>
              <a:ext uri="{FF2B5EF4-FFF2-40B4-BE49-F238E27FC236}">
                <a16:creationId xmlns:a16="http://schemas.microsoft.com/office/drawing/2014/main" id="{A4120BA6-ED0B-4FFF-86B3-7770BE1CA725}"/>
              </a:ext>
            </a:extLst>
          </p:cNvPr>
          <p:cNvSpPr>
            <a:spLocks noGrp="1"/>
          </p:cNvSpPr>
          <p:nvPr>
            <p:ph idx="1"/>
          </p:nvPr>
        </p:nvSpPr>
        <p:spPr>
          <a:xfrm>
            <a:off x="838200" y="1825625"/>
            <a:ext cx="4845424" cy="4351338"/>
          </a:xfrm>
        </p:spPr>
        <p:txBody>
          <a:bodyPr/>
          <a:lstStyle/>
          <a:p>
            <a:r>
              <a:rPr lang="en-US" dirty="0"/>
              <a:t>Exclusive (XOR) gateway </a:t>
            </a:r>
            <a:r>
              <a:rPr lang="en-US" dirty="0" err="1"/>
              <a:t>biểu</a:t>
            </a:r>
            <a:r>
              <a:rPr lang="en-US" dirty="0"/>
              <a:t> </a:t>
            </a:r>
            <a:r>
              <a:rPr lang="en-US" dirty="0" err="1"/>
              <a:t>diễn</a:t>
            </a:r>
            <a:r>
              <a:rPr lang="en-US" dirty="0"/>
              <a:t> </a:t>
            </a:r>
            <a:r>
              <a:rPr lang="en-US" dirty="0" err="1"/>
              <a:t>sự</a:t>
            </a:r>
            <a:r>
              <a:rPr lang="en-US" dirty="0"/>
              <a:t> </a:t>
            </a:r>
            <a:r>
              <a:rPr lang="en-US" dirty="0" err="1">
                <a:solidFill>
                  <a:srgbClr val="00B050"/>
                </a:solidFill>
              </a:rPr>
              <a:t>lựa</a:t>
            </a:r>
            <a:r>
              <a:rPr lang="en-US" dirty="0">
                <a:solidFill>
                  <a:srgbClr val="00B050"/>
                </a:solidFill>
              </a:rPr>
              <a:t> </a:t>
            </a:r>
            <a:r>
              <a:rPr lang="en-US" dirty="0" err="1">
                <a:solidFill>
                  <a:srgbClr val="00B050"/>
                </a:solidFill>
              </a:rPr>
              <a:t>chọn</a:t>
            </a:r>
            <a:r>
              <a:rPr lang="en-US" dirty="0">
                <a:solidFill>
                  <a:srgbClr val="00B050"/>
                </a:solidFill>
              </a:rPr>
              <a:t> </a:t>
            </a:r>
            <a:r>
              <a:rPr lang="en-US" dirty="0" err="1">
                <a:solidFill>
                  <a:srgbClr val="00B050"/>
                </a:solidFill>
              </a:rPr>
              <a:t>luồng</a:t>
            </a:r>
            <a:r>
              <a:rPr lang="en-US" dirty="0">
                <a:solidFill>
                  <a:srgbClr val="00B050"/>
                </a:solidFill>
              </a:rPr>
              <a:t> </a:t>
            </a:r>
            <a:r>
              <a:rPr lang="en-US" dirty="0" err="1">
                <a:solidFill>
                  <a:srgbClr val="00B050"/>
                </a:solidFill>
              </a:rPr>
              <a:t>xử</a:t>
            </a:r>
            <a:r>
              <a:rPr lang="en-US" dirty="0">
                <a:solidFill>
                  <a:srgbClr val="00B050"/>
                </a:solidFill>
              </a:rPr>
              <a:t> </a:t>
            </a:r>
            <a:r>
              <a:rPr lang="en-US" dirty="0" err="1">
                <a:solidFill>
                  <a:srgbClr val="00B050"/>
                </a:solidFill>
              </a:rPr>
              <a:t>lý</a:t>
            </a:r>
            <a:r>
              <a:rPr lang="en-US" dirty="0"/>
              <a:t> </a:t>
            </a:r>
            <a:r>
              <a:rPr lang="en-US" dirty="0" err="1"/>
              <a:t>trong</a:t>
            </a:r>
            <a:r>
              <a:rPr lang="en-US" dirty="0"/>
              <a:t> </a:t>
            </a:r>
            <a:r>
              <a:rPr lang="en-US" dirty="0" err="1"/>
              <a:t>quy</a:t>
            </a:r>
            <a:r>
              <a:rPr lang="en-US" dirty="0"/>
              <a:t> </a:t>
            </a:r>
            <a:r>
              <a:rPr lang="en-US" dirty="0" err="1"/>
              <a:t>trình</a:t>
            </a:r>
            <a:r>
              <a:rPr lang="en-US" dirty="0"/>
              <a:t>. </a:t>
            </a:r>
            <a:r>
              <a:rPr lang="en-US" dirty="0" err="1"/>
              <a:t>Trong</a:t>
            </a:r>
            <a:r>
              <a:rPr lang="en-US" dirty="0"/>
              <a:t> </a:t>
            </a:r>
            <a:r>
              <a:rPr lang="en-US" dirty="0" err="1"/>
              <a:t>ký</a:t>
            </a:r>
            <a:r>
              <a:rPr lang="en-US" dirty="0"/>
              <a:t> </a:t>
            </a:r>
            <a:r>
              <a:rPr lang="en-US" dirty="0" err="1"/>
              <a:t>hiệu</a:t>
            </a:r>
            <a:r>
              <a:rPr lang="en-US" dirty="0"/>
              <a:t> </a:t>
            </a:r>
            <a:r>
              <a:rPr lang="en-US" dirty="0" err="1"/>
              <a:t>có</a:t>
            </a:r>
            <a:r>
              <a:rPr lang="en-US" dirty="0"/>
              <a:t> </a:t>
            </a:r>
            <a:r>
              <a:rPr lang="en-US" dirty="0" err="1"/>
              <a:t>ký</a:t>
            </a:r>
            <a:r>
              <a:rPr lang="en-US" dirty="0"/>
              <a:t> </a:t>
            </a:r>
            <a:r>
              <a:rPr lang="en-US" dirty="0" err="1"/>
              <a:t>tự</a:t>
            </a:r>
            <a:r>
              <a:rPr lang="en-US" dirty="0"/>
              <a:t> </a:t>
            </a:r>
            <a:r>
              <a:rPr lang="en-US" dirty="0">
                <a:solidFill>
                  <a:srgbClr val="FF0000"/>
                </a:solidFill>
              </a:rPr>
              <a:t>X</a:t>
            </a:r>
            <a:r>
              <a:rPr lang="en-US" dirty="0"/>
              <a:t>.</a:t>
            </a:r>
          </a:p>
          <a:p>
            <a:r>
              <a:rPr lang="en-US" dirty="0"/>
              <a:t>Parallel (AND) gateway </a:t>
            </a:r>
            <a:r>
              <a:rPr lang="en-US" dirty="0" err="1"/>
              <a:t>biểu</a:t>
            </a:r>
            <a:r>
              <a:rPr lang="en-US" dirty="0"/>
              <a:t> </a:t>
            </a:r>
            <a:r>
              <a:rPr lang="en-US" dirty="0" err="1"/>
              <a:t>diễn</a:t>
            </a:r>
            <a:r>
              <a:rPr lang="en-US" dirty="0"/>
              <a:t> </a:t>
            </a:r>
            <a:r>
              <a:rPr lang="en-US" dirty="0" err="1"/>
              <a:t>các</a:t>
            </a:r>
            <a:r>
              <a:rPr lang="en-US" dirty="0"/>
              <a:t> </a:t>
            </a:r>
            <a:r>
              <a:rPr lang="en-US" dirty="0" err="1">
                <a:solidFill>
                  <a:srgbClr val="00B050"/>
                </a:solidFill>
              </a:rPr>
              <a:t>luồng</a:t>
            </a:r>
            <a:r>
              <a:rPr lang="en-US" dirty="0">
                <a:solidFill>
                  <a:srgbClr val="00B050"/>
                </a:solidFill>
              </a:rPr>
              <a:t> </a:t>
            </a:r>
            <a:r>
              <a:rPr lang="en-US" dirty="0" err="1">
                <a:solidFill>
                  <a:srgbClr val="00B050"/>
                </a:solidFill>
              </a:rPr>
              <a:t>xử</a:t>
            </a:r>
            <a:r>
              <a:rPr lang="en-US" dirty="0">
                <a:solidFill>
                  <a:srgbClr val="00B050"/>
                </a:solidFill>
              </a:rPr>
              <a:t> </a:t>
            </a:r>
            <a:r>
              <a:rPr lang="en-US" dirty="0" err="1">
                <a:solidFill>
                  <a:srgbClr val="00B050"/>
                </a:solidFill>
              </a:rPr>
              <a:t>lý</a:t>
            </a:r>
            <a:r>
              <a:rPr lang="en-US" dirty="0">
                <a:solidFill>
                  <a:srgbClr val="00B050"/>
                </a:solidFill>
              </a:rPr>
              <a:t> song </a:t>
            </a:r>
            <a:r>
              <a:rPr lang="en-US" dirty="0" err="1">
                <a:solidFill>
                  <a:srgbClr val="00B050"/>
                </a:solidFill>
              </a:rPr>
              <a:t>song</a:t>
            </a:r>
            <a:r>
              <a:rPr lang="en-US" dirty="0"/>
              <a:t>, </a:t>
            </a:r>
            <a:r>
              <a:rPr lang="en-US" dirty="0" err="1">
                <a:solidFill>
                  <a:srgbClr val="FF0000"/>
                </a:solidFill>
              </a:rPr>
              <a:t>kết</a:t>
            </a:r>
            <a:r>
              <a:rPr lang="en-US" dirty="0">
                <a:solidFill>
                  <a:srgbClr val="FF0000"/>
                </a:solidFill>
              </a:rPr>
              <a:t> </a:t>
            </a:r>
            <a:r>
              <a:rPr lang="en-US" dirty="0" err="1">
                <a:solidFill>
                  <a:srgbClr val="FF0000"/>
                </a:solidFill>
              </a:rPr>
              <a:t>hợp</a:t>
            </a:r>
            <a:r>
              <a:rPr lang="en-US" dirty="0"/>
              <a:t> </a:t>
            </a:r>
            <a:r>
              <a:rPr lang="en-US" dirty="0" err="1"/>
              <a:t>các</a:t>
            </a:r>
            <a:r>
              <a:rPr lang="en-US" dirty="0"/>
              <a:t> </a:t>
            </a:r>
            <a:r>
              <a:rPr lang="en-US" dirty="0" err="1"/>
              <a:t>luống</a:t>
            </a:r>
            <a:r>
              <a:rPr lang="en-US" dirty="0"/>
              <a:t> </a:t>
            </a:r>
            <a:r>
              <a:rPr lang="en-US" dirty="0" err="1"/>
              <a:t>xử</a:t>
            </a:r>
            <a:r>
              <a:rPr lang="en-US" dirty="0"/>
              <a:t> </a:t>
            </a:r>
            <a:r>
              <a:rPr lang="en-US" dirty="0" err="1"/>
              <a:t>lý</a:t>
            </a:r>
            <a:r>
              <a:rPr lang="en-US" dirty="0"/>
              <a:t> song </a:t>
            </a:r>
            <a:r>
              <a:rPr lang="en-US" dirty="0" err="1"/>
              <a:t>song</a:t>
            </a:r>
            <a:r>
              <a:rPr lang="en-US" dirty="0"/>
              <a:t>. </a:t>
            </a:r>
            <a:r>
              <a:rPr lang="en-US" dirty="0" err="1"/>
              <a:t>Trong</a:t>
            </a:r>
            <a:r>
              <a:rPr lang="en-US" dirty="0"/>
              <a:t> </a:t>
            </a:r>
            <a:r>
              <a:rPr lang="en-US" dirty="0" err="1"/>
              <a:t>ký</a:t>
            </a:r>
            <a:r>
              <a:rPr lang="en-US" dirty="0"/>
              <a:t> </a:t>
            </a:r>
            <a:r>
              <a:rPr lang="en-US" dirty="0" err="1"/>
              <a:t>hiệu</a:t>
            </a:r>
            <a:r>
              <a:rPr lang="en-US" dirty="0"/>
              <a:t> </a:t>
            </a:r>
            <a:r>
              <a:rPr lang="en-US" dirty="0" err="1"/>
              <a:t>có</a:t>
            </a:r>
            <a:r>
              <a:rPr lang="en-US" dirty="0"/>
              <a:t> </a:t>
            </a:r>
            <a:r>
              <a:rPr lang="en-US" dirty="0" err="1"/>
              <a:t>ký</a:t>
            </a:r>
            <a:r>
              <a:rPr lang="en-US" dirty="0"/>
              <a:t> </a:t>
            </a:r>
            <a:r>
              <a:rPr lang="en-US" dirty="0" err="1"/>
              <a:t>tự</a:t>
            </a:r>
            <a:r>
              <a:rPr lang="en-US" dirty="0"/>
              <a:t> </a:t>
            </a:r>
            <a:r>
              <a:rPr lang="en-US" b="1" dirty="0">
                <a:solidFill>
                  <a:srgbClr val="FF0000"/>
                </a:solidFill>
              </a:rPr>
              <a:t>+</a:t>
            </a:r>
            <a:r>
              <a:rPr lang="en-US" dirty="0">
                <a:solidFill>
                  <a:srgbClr val="FF0000"/>
                </a:solidFill>
              </a:rPr>
              <a:t>.</a:t>
            </a:r>
            <a:endParaRPr lang="en-US" dirty="0"/>
          </a:p>
        </p:txBody>
      </p:sp>
      <p:sp>
        <p:nvSpPr>
          <p:cNvPr id="4" name="Slide Number Placeholder 3">
            <a:extLst>
              <a:ext uri="{FF2B5EF4-FFF2-40B4-BE49-F238E27FC236}">
                <a16:creationId xmlns:a16="http://schemas.microsoft.com/office/drawing/2014/main" id="{BF370175-C084-4417-BB8C-D0C714E4DD90}"/>
              </a:ext>
            </a:extLst>
          </p:cNvPr>
          <p:cNvSpPr>
            <a:spLocks noGrp="1"/>
          </p:cNvSpPr>
          <p:nvPr>
            <p:ph type="sldNum" sz="quarter" idx="12"/>
          </p:nvPr>
        </p:nvSpPr>
        <p:spPr/>
        <p:txBody>
          <a:bodyPr/>
          <a:lstStyle/>
          <a:p>
            <a:fld id="{AFFF8543-F9CB-4923-BC76-CA5367B4EDBF}" type="slidenum">
              <a:rPr lang="en-US" smtClean="0"/>
              <a:t>20</a:t>
            </a:fld>
            <a:endParaRPr lang="en-US"/>
          </a:p>
        </p:txBody>
      </p:sp>
      <p:sp>
        <p:nvSpPr>
          <p:cNvPr id="5" name="TextBox 4">
            <a:extLst>
              <a:ext uri="{FF2B5EF4-FFF2-40B4-BE49-F238E27FC236}">
                <a16:creationId xmlns:a16="http://schemas.microsoft.com/office/drawing/2014/main" id="{F9E12185-B05E-49E7-B506-54ED25CF36A7}"/>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45D2F4DD-A095-42C7-859F-2DB440CFB4E6}"/>
              </a:ext>
            </a:extLst>
          </p:cNvPr>
          <p:cNvGraphicFramePr>
            <a:graphicFrameLocks noChangeAspect="1"/>
          </p:cNvGraphicFramePr>
          <p:nvPr>
            <p:extLst>
              <p:ext uri="{D42A27DB-BD31-4B8C-83A1-F6EECF244321}">
                <p14:modId xmlns:p14="http://schemas.microsoft.com/office/powerpoint/2010/main" val="2311406928"/>
              </p:ext>
            </p:extLst>
          </p:nvPr>
        </p:nvGraphicFramePr>
        <p:xfrm>
          <a:off x="6024191" y="2020603"/>
          <a:ext cx="2743199" cy="3780964"/>
        </p:xfrm>
        <a:graphic>
          <a:graphicData uri="http://schemas.openxmlformats.org/presentationml/2006/ole">
            <mc:AlternateContent xmlns:mc="http://schemas.openxmlformats.org/markup-compatibility/2006">
              <mc:Choice xmlns:v="urn:schemas-microsoft-com:vml" Requires="v">
                <p:oleObj name="Bitmap Image" r:id="rId2" imgW="3482280" imgH="4800600" progId="Paint.Picture.1">
                  <p:embed/>
                </p:oleObj>
              </mc:Choice>
              <mc:Fallback>
                <p:oleObj name="Bitmap Image" r:id="rId2" imgW="3482280" imgH="4800600" progId="Paint.Picture.1">
                  <p:embed/>
                  <p:pic>
                    <p:nvPicPr>
                      <p:cNvPr id="0" name=""/>
                      <p:cNvPicPr/>
                      <p:nvPr/>
                    </p:nvPicPr>
                    <p:blipFill>
                      <a:blip r:embed="rId3"/>
                      <a:stretch>
                        <a:fillRect/>
                      </a:stretch>
                    </p:blipFill>
                    <p:spPr>
                      <a:xfrm>
                        <a:off x="6024191" y="2020603"/>
                        <a:ext cx="2743199" cy="3780964"/>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375732F4-72D4-471D-88A7-F4628FD16F5D}"/>
              </a:ext>
            </a:extLst>
          </p:cNvPr>
          <p:cNvGraphicFramePr>
            <a:graphicFrameLocks noChangeAspect="1"/>
          </p:cNvGraphicFramePr>
          <p:nvPr>
            <p:extLst>
              <p:ext uri="{D42A27DB-BD31-4B8C-83A1-F6EECF244321}">
                <p14:modId xmlns:p14="http://schemas.microsoft.com/office/powerpoint/2010/main" val="9709762"/>
              </p:ext>
            </p:extLst>
          </p:nvPr>
        </p:nvGraphicFramePr>
        <p:xfrm>
          <a:off x="9107957" y="2020603"/>
          <a:ext cx="2908601" cy="3708685"/>
        </p:xfrm>
        <a:graphic>
          <a:graphicData uri="http://schemas.openxmlformats.org/presentationml/2006/ole">
            <mc:AlternateContent xmlns:mc="http://schemas.openxmlformats.org/markup-compatibility/2006">
              <mc:Choice xmlns:v="urn:schemas-microsoft-com:vml" Requires="v">
                <p:oleObj name="Bitmap Image" r:id="rId4" imgW="3688200" imgH="4701600" progId="Paint.Picture.1">
                  <p:embed/>
                </p:oleObj>
              </mc:Choice>
              <mc:Fallback>
                <p:oleObj name="Bitmap Image" r:id="rId4" imgW="3688200" imgH="4701600" progId="Paint.Picture.1">
                  <p:embed/>
                  <p:pic>
                    <p:nvPicPr>
                      <p:cNvPr id="0" name=""/>
                      <p:cNvPicPr/>
                      <p:nvPr/>
                    </p:nvPicPr>
                    <p:blipFill>
                      <a:blip r:embed="rId5"/>
                      <a:stretch>
                        <a:fillRect/>
                      </a:stretch>
                    </p:blipFill>
                    <p:spPr>
                      <a:xfrm>
                        <a:off x="9107957" y="2020603"/>
                        <a:ext cx="2908601" cy="3708685"/>
                      </a:xfrm>
                      <a:prstGeom prst="rect">
                        <a:avLst/>
                      </a:prstGeom>
                    </p:spPr>
                  </p:pic>
                </p:oleObj>
              </mc:Fallback>
            </mc:AlternateContent>
          </a:graphicData>
        </a:graphic>
      </p:graphicFrame>
    </p:spTree>
    <p:extLst>
      <p:ext uri="{BB962C8B-B14F-4D97-AF65-F5344CB8AC3E}">
        <p14:creationId xmlns:p14="http://schemas.microsoft.com/office/powerpoint/2010/main" val="849362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AB42-5407-4A2D-AA2D-4345A0E1E12C}"/>
              </a:ext>
            </a:extLst>
          </p:cNvPr>
          <p:cNvSpPr>
            <a:spLocks noGrp="1"/>
          </p:cNvSpPr>
          <p:nvPr>
            <p:ph type="title"/>
          </p:nvPr>
        </p:nvSpPr>
        <p:spPr/>
        <p:txBody>
          <a:bodyPr/>
          <a:lstStyle/>
          <a:p>
            <a:r>
              <a:rPr lang="en-US" dirty="0"/>
              <a:t>Data </a:t>
            </a:r>
            <a:r>
              <a:rPr lang="en-US" dirty="0" err="1"/>
              <a:t>và</a:t>
            </a:r>
            <a:r>
              <a:rPr lang="en-US" dirty="0"/>
              <a:t> Data association</a:t>
            </a:r>
          </a:p>
        </p:txBody>
      </p:sp>
      <p:sp>
        <p:nvSpPr>
          <p:cNvPr id="3" name="Content Placeholder 2">
            <a:extLst>
              <a:ext uri="{FF2B5EF4-FFF2-40B4-BE49-F238E27FC236}">
                <a16:creationId xmlns:a16="http://schemas.microsoft.com/office/drawing/2014/main" id="{E1958D2A-28EB-4498-B49D-6B4E91486C15}"/>
              </a:ext>
            </a:extLst>
          </p:cNvPr>
          <p:cNvSpPr>
            <a:spLocks noGrp="1"/>
          </p:cNvSpPr>
          <p:nvPr>
            <p:ph idx="1"/>
          </p:nvPr>
        </p:nvSpPr>
        <p:spPr>
          <a:xfrm>
            <a:off x="838200" y="1825625"/>
            <a:ext cx="5015753" cy="4351338"/>
          </a:xfrm>
        </p:spPr>
        <p:txBody>
          <a:bodyPr>
            <a:normAutofit lnSpcReduction="10000"/>
          </a:bodyPr>
          <a:lstStyle/>
          <a:p>
            <a:r>
              <a:rPr lang="en-US" dirty="0"/>
              <a:t>Data (</a:t>
            </a:r>
            <a:r>
              <a:rPr lang="en-US" dirty="0">
                <a:solidFill>
                  <a:srgbClr val="FF0000"/>
                </a:solidFill>
              </a:rPr>
              <a:t>Data object, Data store</a:t>
            </a:r>
            <a:r>
              <a:rPr lang="en-US" dirty="0"/>
              <a:t>) </a:t>
            </a:r>
            <a:r>
              <a:rPr lang="en-US" dirty="0" err="1"/>
              <a:t>biểu</a:t>
            </a:r>
            <a:r>
              <a:rPr lang="en-US" dirty="0"/>
              <a:t> </a:t>
            </a:r>
            <a:r>
              <a:rPr lang="en-US" dirty="0" err="1"/>
              <a:t>diễn</a:t>
            </a:r>
            <a:r>
              <a:rPr lang="en-US" dirty="0"/>
              <a:t> </a:t>
            </a:r>
            <a:r>
              <a:rPr lang="en-US" dirty="0" err="1">
                <a:solidFill>
                  <a:srgbClr val="92D050"/>
                </a:solidFill>
              </a:rPr>
              <a:t>dữ</a:t>
            </a:r>
            <a:r>
              <a:rPr lang="en-US" dirty="0">
                <a:solidFill>
                  <a:srgbClr val="92D050"/>
                </a:solidFill>
              </a:rPr>
              <a:t> </a:t>
            </a:r>
            <a:r>
              <a:rPr lang="en-US" dirty="0" err="1">
                <a:solidFill>
                  <a:srgbClr val="92D050"/>
                </a:solidFill>
              </a:rPr>
              <a:t>liệu</a:t>
            </a:r>
            <a:r>
              <a:rPr lang="en-US" dirty="0"/>
              <a:t> </a:t>
            </a:r>
            <a:r>
              <a:rPr lang="en-US" dirty="0" err="1"/>
              <a:t>mà</a:t>
            </a:r>
            <a:r>
              <a:rPr lang="en-US" dirty="0"/>
              <a:t> </a:t>
            </a:r>
            <a:r>
              <a:rPr lang="en-US" dirty="0" err="1"/>
              <a:t>một</a:t>
            </a:r>
            <a:r>
              <a:rPr lang="en-US" dirty="0"/>
              <a:t> activity </a:t>
            </a:r>
            <a:r>
              <a:rPr lang="en-US" dirty="0" err="1"/>
              <a:t>cần</a:t>
            </a:r>
            <a:r>
              <a:rPr lang="en-US" dirty="0"/>
              <a:t> </a:t>
            </a:r>
            <a:r>
              <a:rPr lang="en-US" dirty="0" err="1"/>
              <a:t>hoặc</a:t>
            </a:r>
            <a:r>
              <a:rPr lang="en-US" dirty="0"/>
              <a:t> </a:t>
            </a:r>
            <a:r>
              <a:rPr lang="en-US" dirty="0" err="1"/>
              <a:t>tạo</a:t>
            </a:r>
            <a:r>
              <a:rPr lang="en-US" dirty="0"/>
              <a:t> ra </a:t>
            </a:r>
            <a:r>
              <a:rPr lang="en-US" dirty="0" err="1"/>
              <a:t>trong</a:t>
            </a:r>
            <a:r>
              <a:rPr lang="en-US" dirty="0"/>
              <a:t> </a:t>
            </a:r>
            <a:r>
              <a:rPr lang="en-US" dirty="0" err="1"/>
              <a:t>quá</a:t>
            </a:r>
            <a:r>
              <a:rPr lang="en-US" dirty="0"/>
              <a:t> </a:t>
            </a:r>
            <a:r>
              <a:rPr lang="en-US" dirty="0" err="1"/>
              <a:t>trình</a:t>
            </a:r>
            <a:r>
              <a:rPr lang="en-US" dirty="0"/>
              <a:t> </a:t>
            </a:r>
            <a:r>
              <a:rPr lang="en-US" dirty="0" err="1"/>
              <a:t>xử</a:t>
            </a:r>
            <a:r>
              <a:rPr lang="en-US" dirty="0"/>
              <a:t> </a:t>
            </a:r>
            <a:r>
              <a:rPr lang="en-US" dirty="0" err="1"/>
              <a:t>lý</a:t>
            </a:r>
            <a:r>
              <a:rPr lang="en-US" dirty="0"/>
              <a:t>.</a:t>
            </a:r>
          </a:p>
          <a:p>
            <a:r>
              <a:rPr lang="en-US" dirty="0">
                <a:solidFill>
                  <a:srgbClr val="92D050"/>
                </a:solidFill>
              </a:rPr>
              <a:t>Data store</a:t>
            </a:r>
            <a:r>
              <a:rPr lang="en-US" dirty="0"/>
              <a:t> </a:t>
            </a:r>
            <a:r>
              <a:rPr lang="en-US" dirty="0" err="1"/>
              <a:t>biểu</a:t>
            </a:r>
            <a:r>
              <a:rPr lang="en-US" dirty="0"/>
              <a:t> </a:t>
            </a:r>
            <a:r>
              <a:rPr lang="en-US" dirty="0" err="1"/>
              <a:t>diễn</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solidFill>
                  <a:srgbClr val="92D050"/>
                </a:solidFill>
              </a:rPr>
              <a:t>lưu</a:t>
            </a:r>
            <a:r>
              <a:rPr lang="en-US" dirty="0">
                <a:solidFill>
                  <a:srgbClr val="92D050"/>
                </a:solidFill>
              </a:rPr>
              <a:t> </a:t>
            </a:r>
            <a:r>
              <a:rPr lang="en-US" dirty="0" err="1">
                <a:solidFill>
                  <a:srgbClr val="92D050"/>
                </a:solidFill>
              </a:rPr>
              <a:t>trữ</a:t>
            </a:r>
            <a:r>
              <a:rPr lang="en-US" dirty="0">
                <a:solidFill>
                  <a:srgbClr val="92D050"/>
                </a:solidFill>
              </a:rPr>
              <a:t> </a:t>
            </a:r>
            <a:r>
              <a:rPr lang="en-US" dirty="0" err="1">
                <a:solidFill>
                  <a:srgbClr val="92D050"/>
                </a:solidFill>
              </a:rPr>
              <a:t>và</a:t>
            </a:r>
            <a:r>
              <a:rPr lang="en-US" dirty="0">
                <a:solidFill>
                  <a:srgbClr val="92D050"/>
                </a:solidFill>
              </a:rPr>
              <a:t> </a:t>
            </a:r>
            <a:r>
              <a:rPr lang="en-US" dirty="0" err="1">
                <a:solidFill>
                  <a:srgbClr val="92D050"/>
                </a:solidFill>
              </a:rPr>
              <a:t>tồn</a:t>
            </a:r>
            <a:r>
              <a:rPr lang="en-US" dirty="0">
                <a:solidFill>
                  <a:srgbClr val="92D050"/>
                </a:solidFill>
              </a:rPr>
              <a:t> </a:t>
            </a:r>
            <a:r>
              <a:rPr lang="en-US" dirty="0" err="1">
                <a:solidFill>
                  <a:srgbClr val="92D050"/>
                </a:solidFill>
              </a:rPr>
              <a:t>tại</a:t>
            </a:r>
            <a:r>
              <a:rPr lang="en-US" dirty="0">
                <a:solidFill>
                  <a:srgbClr val="92D050"/>
                </a:solidFill>
              </a:rPr>
              <a:t> </a:t>
            </a:r>
            <a:r>
              <a:rPr lang="en-US" dirty="0" err="1">
                <a:solidFill>
                  <a:srgbClr val="92D050"/>
                </a:solidFill>
              </a:rPr>
              <a:t>bên</a:t>
            </a:r>
            <a:r>
              <a:rPr lang="en-US" dirty="0">
                <a:solidFill>
                  <a:srgbClr val="92D050"/>
                </a:solidFill>
              </a:rPr>
              <a:t> </a:t>
            </a:r>
            <a:r>
              <a:rPr lang="en-US" dirty="0" err="1">
                <a:solidFill>
                  <a:srgbClr val="92D050"/>
                </a:solidFill>
              </a:rPr>
              <a:t>ngoài</a:t>
            </a:r>
            <a:r>
              <a:rPr lang="en-US" dirty="0"/>
              <a:t> </a:t>
            </a:r>
            <a:r>
              <a:rPr lang="en-US" dirty="0" err="1"/>
              <a:t>quy</a:t>
            </a:r>
            <a:r>
              <a:rPr lang="en-US" dirty="0"/>
              <a:t> </a:t>
            </a:r>
            <a:r>
              <a:rPr lang="en-US" dirty="0" err="1"/>
              <a:t>trình</a:t>
            </a:r>
            <a:r>
              <a:rPr lang="en-US" dirty="0"/>
              <a:t>.</a:t>
            </a:r>
          </a:p>
          <a:p>
            <a:r>
              <a:rPr lang="en-US" dirty="0"/>
              <a:t>Data object </a:t>
            </a:r>
            <a:r>
              <a:rPr lang="en-US" dirty="0" err="1"/>
              <a:t>và</a:t>
            </a:r>
            <a:r>
              <a:rPr lang="en-US" dirty="0"/>
              <a:t> Data store </a:t>
            </a:r>
            <a:r>
              <a:rPr lang="en-US" dirty="0" err="1">
                <a:solidFill>
                  <a:srgbClr val="00B050"/>
                </a:solidFill>
              </a:rPr>
              <a:t>kết</a:t>
            </a:r>
            <a:r>
              <a:rPr lang="en-US" dirty="0">
                <a:solidFill>
                  <a:srgbClr val="00B050"/>
                </a:solidFill>
              </a:rPr>
              <a:t> </a:t>
            </a:r>
            <a:r>
              <a:rPr lang="en-US" dirty="0" err="1">
                <a:solidFill>
                  <a:srgbClr val="00B050"/>
                </a:solidFill>
              </a:rPr>
              <a:t>nối</a:t>
            </a:r>
            <a:r>
              <a:rPr lang="en-US" dirty="0">
                <a:solidFill>
                  <a:srgbClr val="00B050"/>
                </a:solidFill>
              </a:rPr>
              <a:t> </a:t>
            </a:r>
            <a:r>
              <a:rPr lang="en-US" dirty="0" err="1">
                <a:solidFill>
                  <a:srgbClr val="00B050"/>
                </a:solidFill>
              </a:rPr>
              <a:t>với</a:t>
            </a:r>
            <a:r>
              <a:rPr lang="en-US" dirty="0">
                <a:solidFill>
                  <a:srgbClr val="00B050"/>
                </a:solidFill>
              </a:rPr>
              <a:t> </a:t>
            </a:r>
            <a:r>
              <a:rPr lang="en-US" dirty="0" err="1">
                <a:solidFill>
                  <a:srgbClr val="00B050"/>
                </a:solidFill>
              </a:rPr>
              <a:t>những</a:t>
            </a:r>
            <a:r>
              <a:rPr lang="en-US" dirty="0">
                <a:solidFill>
                  <a:srgbClr val="00B050"/>
                </a:solidFill>
              </a:rPr>
              <a:t> </a:t>
            </a:r>
            <a:r>
              <a:rPr lang="en-US" dirty="0" err="1">
                <a:solidFill>
                  <a:srgbClr val="00B050"/>
                </a:solidFill>
              </a:rPr>
              <a:t>thành</a:t>
            </a:r>
            <a:r>
              <a:rPr lang="en-US" dirty="0">
                <a:solidFill>
                  <a:srgbClr val="00B050"/>
                </a:solidFill>
              </a:rPr>
              <a:t> </a:t>
            </a:r>
            <a:r>
              <a:rPr lang="en-US" dirty="0" err="1">
                <a:solidFill>
                  <a:srgbClr val="00B050"/>
                </a:solidFill>
              </a:rPr>
              <a:t>phần</a:t>
            </a:r>
            <a:r>
              <a:rPr lang="en-US" dirty="0">
                <a:solidFill>
                  <a:srgbClr val="00B050"/>
                </a:solidFill>
              </a:rPr>
              <a:t> </a:t>
            </a:r>
            <a:r>
              <a:rPr lang="en-US" dirty="0" err="1">
                <a:solidFill>
                  <a:srgbClr val="00B050"/>
                </a:solidFill>
              </a:rPr>
              <a:t>khác</a:t>
            </a:r>
            <a:r>
              <a:rPr lang="en-US" dirty="0"/>
              <a:t> </a:t>
            </a:r>
            <a:r>
              <a:rPr lang="en-US" dirty="0" err="1"/>
              <a:t>của</a:t>
            </a:r>
            <a:r>
              <a:rPr lang="en-US" dirty="0"/>
              <a:t> </a:t>
            </a:r>
            <a:r>
              <a:rPr lang="en-US" dirty="0" err="1"/>
              <a:t>quy</a:t>
            </a:r>
            <a:r>
              <a:rPr lang="en-US" dirty="0"/>
              <a:t> </a:t>
            </a:r>
            <a:r>
              <a:rPr lang="en-US" dirty="0" err="1"/>
              <a:t>trình</a:t>
            </a:r>
            <a:r>
              <a:rPr lang="en-US" dirty="0"/>
              <a:t> </a:t>
            </a:r>
            <a:r>
              <a:rPr lang="en-US" dirty="0" err="1"/>
              <a:t>thông</a:t>
            </a:r>
            <a:r>
              <a:rPr lang="en-US" dirty="0"/>
              <a:t> qua </a:t>
            </a:r>
            <a:r>
              <a:rPr lang="en-US" dirty="0">
                <a:solidFill>
                  <a:srgbClr val="FF0000"/>
                </a:solidFill>
              </a:rPr>
              <a:t>data association</a:t>
            </a:r>
            <a:r>
              <a:rPr lang="en-US" dirty="0"/>
              <a:t>.</a:t>
            </a:r>
          </a:p>
        </p:txBody>
      </p:sp>
      <p:sp>
        <p:nvSpPr>
          <p:cNvPr id="4" name="Slide Number Placeholder 3">
            <a:extLst>
              <a:ext uri="{FF2B5EF4-FFF2-40B4-BE49-F238E27FC236}">
                <a16:creationId xmlns:a16="http://schemas.microsoft.com/office/drawing/2014/main" id="{9A3D9901-03DB-4870-AC9C-F013456E7D06}"/>
              </a:ext>
            </a:extLst>
          </p:cNvPr>
          <p:cNvSpPr>
            <a:spLocks noGrp="1"/>
          </p:cNvSpPr>
          <p:nvPr>
            <p:ph type="sldNum" sz="quarter" idx="12"/>
          </p:nvPr>
        </p:nvSpPr>
        <p:spPr/>
        <p:txBody>
          <a:bodyPr/>
          <a:lstStyle/>
          <a:p>
            <a:fld id="{AFFF8543-F9CB-4923-BC76-CA5367B4EDBF}" type="slidenum">
              <a:rPr lang="en-US" smtClean="0"/>
              <a:t>21</a:t>
            </a:fld>
            <a:endParaRPr lang="en-US"/>
          </a:p>
        </p:txBody>
      </p:sp>
      <p:sp>
        <p:nvSpPr>
          <p:cNvPr id="5" name="TextBox 4">
            <a:extLst>
              <a:ext uri="{FF2B5EF4-FFF2-40B4-BE49-F238E27FC236}">
                <a16:creationId xmlns:a16="http://schemas.microsoft.com/office/drawing/2014/main" id="{67D07FFB-A8DD-4C03-8611-DBED6B8633BC}"/>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Object 5">
            <a:extLst>
              <a:ext uri="{FF2B5EF4-FFF2-40B4-BE49-F238E27FC236}">
                <a16:creationId xmlns:a16="http://schemas.microsoft.com/office/drawing/2014/main" id="{3B4CC15C-B5E3-4864-8619-E5FB911C69E1}"/>
              </a:ext>
            </a:extLst>
          </p:cNvPr>
          <p:cNvGraphicFramePr>
            <a:graphicFrameLocks noChangeAspect="1"/>
          </p:cNvGraphicFramePr>
          <p:nvPr>
            <p:extLst>
              <p:ext uri="{D42A27DB-BD31-4B8C-83A1-F6EECF244321}">
                <p14:modId xmlns:p14="http://schemas.microsoft.com/office/powerpoint/2010/main" val="961739199"/>
              </p:ext>
            </p:extLst>
          </p:nvPr>
        </p:nvGraphicFramePr>
        <p:xfrm>
          <a:off x="6695421" y="1834106"/>
          <a:ext cx="4658379" cy="4049165"/>
        </p:xfrm>
        <a:graphic>
          <a:graphicData uri="http://schemas.openxmlformats.org/presentationml/2006/ole">
            <mc:AlternateContent xmlns:mc="http://schemas.openxmlformats.org/markup-compatibility/2006">
              <mc:Choice xmlns:v="urn:schemas-microsoft-com:vml" Requires="v">
                <p:oleObj name="Bitmap Image" r:id="rId2" imgW="5425560" imgH="4716720" progId="Paint.Picture.1">
                  <p:embed/>
                </p:oleObj>
              </mc:Choice>
              <mc:Fallback>
                <p:oleObj name="Bitmap Image" r:id="rId2" imgW="5425560" imgH="4716720" progId="Paint.Picture.1">
                  <p:embed/>
                  <p:pic>
                    <p:nvPicPr>
                      <p:cNvPr id="0" name=""/>
                      <p:cNvPicPr/>
                      <p:nvPr/>
                    </p:nvPicPr>
                    <p:blipFill>
                      <a:blip r:embed="rId3"/>
                      <a:stretch>
                        <a:fillRect/>
                      </a:stretch>
                    </p:blipFill>
                    <p:spPr>
                      <a:xfrm>
                        <a:off x="6695421" y="1834106"/>
                        <a:ext cx="4658379" cy="4049165"/>
                      </a:xfrm>
                      <a:prstGeom prst="rect">
                        <a:avLst/>
                      </a:prstGeom>
                    </p:spPr>
                  </p:pic>
                </p:oleObj>
              </mc:Fallback>
            </mc:AlternateContent>
          </a:graphicData>
        </a:graphic>
      </p:graphicFrame>
    </p:spTree>
    <p:extLst>
      <p:ext uri="{BB962C8B-B14F-4D97-AF65-F5344CB8AC3E}">
        <p14:creationId xmlns:p14="http://schemas.microsoft.com/office/powerpoint/2010/main" val="3180837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5DD8-E6F4-4141-A126-0CE1342679C2}"/>
              </a:ext>
            </a:extLst>
          </p:cNvPr>
          <p:cNvSpPr>
            <a:spLocks noGrp="1"/>
          </p:cNvSpPr>
          <p:nvPr>
            <p:ph type="title"/>
          </p:nvPr>
        </p:nvSpPr>
        <p:spPr/>
        <p:txBody>
          <a:bodyPr/>
          <a:lstStyle/>
          <a:p>
            <a:r>
              <a:rPr lang="vi-VN" noProof="1">
                <a:solidFill>
                  <a:srgbClr val="00B050"/>
                </a:solidFill>
              </a:rPr>
              <a:t>Ví dụ - Mở tài khoản ngân hàng</a:t>
            </a:r>
          </a:p>
        </p:txBody>
      </p:sp>
      <p:sp>
        <p:nvSpPr>
          <p:cNvPr id="3" name="Content Placeholder 2">
            <a:extLst>
              <a:ext uri="{FF2B5EF4-FFF2-40B4-BE49-F238E27FC236}">
                <a16:creationId xmlns:a16="http://schemas.microsoft.com/office/drawing/2014/main" id="{64598A6D-A4A4-4789-9593-43A14B85DEF5}"/>
              </a:ext>
            </a:extLst>
          </p:cNvPr>
          <p:cNvSpPr>
            <a:spLocks noGrp="1"/>
          </p:cNvSpPr>
          <p:nvPr>
            <p:ph idx="1"/>
          </p:nvPr>
        </p:nvSpPr>
        <p:spPr/>
        <p:txBody>
          <a:bodyPr/>
          <a:lstStyle/>
          <a:p>
            <a:r>
              <a:rPr lang="vi-VN" noProof="1"/>
              <a:t>Quy trình bắt đầu khi tiếp nhận yêu cầu mở tài khoản từ phía khách hàng.</a:t>
            </a:r>
          </a:p>
          <a:p>
            <a:r>
              <a:rPr lang="vi-VN" noProof="1"/>
              <a:t>Nhân viên tiếp nhận yêu cầu kiểm tra các loại giấy tờ kèm theo, không có hoặc không đủ thì từ chối yêu cầu.</a:t>
            </a:r>
          </a:p>
          <a:p>
            <a:r>
              <a:rPr lang="vi-VN" noProof="1"/>
              <a:t>Nếu khách hàng cung cấp đủ giấy tờ, nhân viên thực hiện kiểm tra tính hợp lệ của các tài liệu.</a:t>
            </a:r>
          </a:p>
          <a:p>
            <a:r>
              <a:rPr lang="vi-VN" noProof="1"/>
              <a:t>Nếu tất cả hợp lệ, hệ thống tự động tạo một tài khoản.</a:t>
            </a:r>
          </a:p>
          <a:p>
            <a:r>
              <a:rPr lang="vi-VN" noProof="1"/>
              <a:t>Nhân viên gửi cho khách hàng thông tin tài khoản, thẻ ATM liên kết với tài khoản.</a:t>
            </a:r>
          </a:p>
        </p:txBody>
      </p:sp>
      <p:sp>
        <p:nvSpPr>
          <p:cNvPr id="4" name="Slide Number Placeholder 3">
            <a:extLst>
              <a:ext uri="{FF2B5EF4-FFF2-40B4-BE49-F238E27FC236}">
                <a16:creationId xmlns:a16="http://schemas.microsoft.com/office/drawing/2014/main" id="{13823A72-5762-4463-9EF2-0E4B190FA343}"/>
              </a:ext>
            </a:extLst>
          </p:cNvPr>
          <p:cNvSpPr>
            <a:spLocks noGrp="1"/>
          </p:cNvSpPr>
          <p:nvPr>
            <p:ph type="sldNum" sz="quarter" idx="12"/>
          </p:nvPr>
        </p:nvSpPr>
        <p:spPr/>
        <p:txBody>
          <a:bodyPr/>
          <a:lstStyle/>
          <a:p>
            <a:fld id="{AFFF8543-F9CB-4923-BC76-CA5367B4EDBF}" type="slidenum">
              <a:rPr lang="vi-VN" noProof="1" smtClean="0"/>
              <a:t>22</a:t>
            </a:fld>
            <a:endParaRPr lang="vi-VN" noProof="1"/>
          </a:p>
        </p:txBody>
      </p:sp>
      <p:sp>
        <p:nvSpPr>
          <p:cNvPr id="5" name="TextBox 4">
            <a:extLst>
              <a:ext uri="{FF2B5EF4-FFF2-40B4-BE49-F238E27FC236}">
                <a16:creationId xmlns:a16="http://schemas.microsoft.com/office/drawing/2014/main" id="{5B138BE6-45CD-48FE-97C3-6D1AC18DF248}"/>
              </a:ext>
            </a:extLst>
          </p:cNvPr>
          <p:cNvSpPr txBox="1"/>
          <p:nvPr/>
        </p:nvSpPr>
        <p:spPr>
          <a:xfrm>
            <a:off x="4697507" y="107577"/>
            <a:ext cx="7410284" cy="369332"/>
          </a:xfrm>
          <a:prstGeom prst="rect">
            <a:avLst/>
          </a:prstGeom>
          <a:noFill/>
        </p:spPr>
        <p:txBody>
          <a:bodyPr wrap="square" rtlCol="0">
            <a:spAutoFit/>
          </a:bodyPr>
          <a:lstStyle/>
          <a:p>
            <a:pPr algn="r"/>
            <a:r>
              <a:rPr lang="vi-VN" noProof="1"/>
              <a:t>Chương 3: Mô hình hóa quy trình nghiệp vụ - BPMN</a:t>
            </a:r>
          </a:p>
        </p:txBody>
      </p:sp>
    </p:spTree>
    <p:extLst>
      <p:ext uri="{BB962C8B-B14F-4D97-AF65-F5344CB8AC3E}">
        <p14:creationId xmlns:p14="http://schemas.microsoft.com/office/powerpoint/2010/main" val="195470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5DD8-E6F4-4141-A126-0CE1342679C2}"/>
              </a:ext>
            </a:extLst>
          </p:cNvPr>
          <p:cNvSpPr>
            <a:spLocks noGrp="1"/>
          </p:cNvSpPr>
          <p:nvPr>
            <p:ph type="title"/>
          </p:nvPr>
        </p:nvSpPr>
        <p:spPr/>
        <p:txBody>
          <a:bodyPr/>
          <a:lstStyle/>
          <a:p>
            <a:r>
              <a:rPr lang="en-US" dirty="0" err="1">
                <a:solidFill>
                  <a:srgbClr val="00B050"/>
                </a:solidFill>
              </a:rPr>
              <a:t>Ví</a:t>
            </a:r>
            <a:r>
              <a:rPr lang="en-US" dirty="0">
                <a:solidFill>
                  <a:srgbClr val="00B050"/>
                </a:solidFill>
              </a:rPr>
              <a:t> </a:t>
            </a:r>
            <a:r>
              <a:rPr lang="en-US" dirty="0" err="1">
                <a:solidFill>
                  <a:srgbClr val="00B050"/>
                </a:solidFill>
              </a:rPr>
              <a:t>dụ</a:t>
            </a:r>
            <a:r>
              <a:rPr lang="en-US" dirty="0">
                <a:solidFill>
                  <a:srgbClr val="00B050"/>
                </a:solidFill>
              </a:rPr>
              <a:t> - </a:t>
            </a:r>
            <a:r>
              <a:rPr lang="en-US" dirty="0" err="1">
                <a:solidFill>
                  <a:srgbClr val="00B050"/>
                </a:solidFill>
              </a:rPr>
              <a:t>Mở</a:t>
            </a:r>
            <a:r>
              <a:rPr lang="en-US" dirty="0">
                <a:solidFill>
                  <a:srgbClr val="00B050"/>
                </a:solidFill>
              </a:rPr>
              <a:t> </a:t>
            </a:r>
            <a:r>
              <a:rPr lang="en-US" dirty="0" err="1">
                <a:solidFill>
                  <a:srgbClr val="00B050"/>
                </a:solidFill>
              </a:rPr>
              <a:t>tài</a:t>
            </a:r>
            <a:r>
              <a:rPr lang="en-US" dirty="0">
                <a:solidFill>
                  <a:srgbClr val="00B050"/>
                </a:solidFill>
              </a:rPr>
              <a:t> </a:t>
            </a:r>
            <a:r>
              <a:rPr lang="en-US" dirty="0" err="1">
                <a:solidFill>
                  <a:srgbClr val="00B050"/>
                </a:solidFill>
              </a:rPr>
              <a:t>khoản</a:t>
            </a:r>
            <a:r>
              <a:rPr lang="en-US" dirty="0">
                <a:solidFill>
                  <a:srgbClr val="00B050"/>
                </a:solidFill>
              </a:rPr>
              <a:t> </a:t>
            </a:r>
            <a:r>
              <a:rPr lang="en-US" dirty="0" err="1">
                <a:solidFill>
                  <a:srgbClr val="00B050"/>
                </a:solidFill>
              </a:rPr>
              <a:t>ngân</a:t>
            </a:r>
            <a:r>
              <a:rPr lang="en-US" dirty="0">
                <a:solidFill>
                  <a:srgbClr val="00B050"/>
                </a:solidFill>
              </a:rPr>
              <a:t> </a:t>
            </a:r>
            <a:r>
              <a:rPr lang="en-US" dirty="0" err="1">
                <a:solidFill>
                  <a:srgbClr val="00B050"/>
                </a:solidFill>
              </a:rPr>
              <a:t>hàng</a:t>
            </a:r>
            <a:endParaRPr lang="en-US" dirty="0">
              <a:solidFill>
                <a:srgbClr val="00B050"/>
              </a:solidFill>
            </a:endParaRPr>
          </a:p>
        </p:txBody>
      </p:sp>
      <p:sp>
        <p:nvSpPr>
          <p:cNvPr id="4" name="Slide Number Placeholder 3">
            <a:extLst>
              <a:ext uri="{FF2B5EF4-FFF2-40B4-BE49-F238E27FC236}">
                <a16:creationId xmlns:a16="http://schemas.microsoft.com/office/drawing/2014/main" id="{13823A72-5762-4463-9EF2-0E4B190FA343}"/>
              </a:ext>
            </a:extLst>
          </p:cNvPr>
          <p:cNvSpPr>
            <a:spLocks noGrp="1"/>
          </p:cNvSpPr>
          <p:nvPr>
            <p:ph type="sldNum" sz="quarter" idx="12"/>
          </p:nvPr>
        </p:nvSpPr>
        <p:spPr/>
        <p:txBody>
          <a:bodyPr/>
          <a:lstStyle/>
          <a:p>
            <a:fld id="{AFFF8543-F9CB-4923-BC76-CA5367B4EDBF}" type="slidenum">
              <a:rPr lang="en-US" smtClean="0"/>
              <a:t>23</a:t>
            </a:fld>
            <a:endParaRPr lang="en-US"/>
          </a:p>
        </p:txBody>
      </p:sp>
      <p:sp>
        <p:nvSpPr>
          <p:cNvPr id="5" name="TextBox 4">
            <a:extLst>
              <a:ext uri="{FF2B5EF4-FFF2-40B4-BE49-F238E27FC236}">
                <a16:creationId xmlns:a16="http://schemas.microsoft.com/office/drawing/2014/main" id="{5B138BE6-45CD-48FE-97C3-6D1AC18DF248}"/>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7" name="Content Placeholder 6">
            <a:extLst>
              <a:ext uri="{FF2B5EF4-FFF2-40B4-BE49-F238E27FC236}">
                <a16:creationId xmlns:a16="http://schemas.microsoft.com/office/drawing/2014/main" id="{A80FB0A7-E53B-4B41-9D28-ADBC0B5E14E5}"/>
              </a:ext>
            </a:extLst>
          </p:cNvPr>
          <p:cNvSpPr>
            <a:spLocks noGrp="1"/>
          </p:cNvSpPr>
          <p:nvPr>
            <p:ph idx="1"/>
          </p:nvPr>
        </p:nvSpPr>
        <p:spPr/>
        <p:txBody>
          <a:bodyPr/>
          <a:lstStyle/>
          <a:p>
            <a:r>
              <a:rPr lang="en-US" dirty="0" err="1"/>
              <a:t>Sử</a:t>
            </a:r>
            <a:r>
              <a:rPr lang="en-US" dirty="0"/>
              <a:t> </a:t>
            </a:r>
            <a:r>
              <a:rPr lang="en-US" dirty="0" err="1"/>
              <a:t>dụng</a:t>
            </a:r>
            <a:r>
              <a:rPr lang="en-US" dirty="0"/>
              <a:t> Bizagi Modeler</a:t>
            </a:r>
          </a:p>
        </p:txBody>
      </p:sp>
      <p:pic>
        <p:nvPicPr>
          <p:cNvPr id="8" name="Picture 7">
            <a:extLst>
              <a:ext uri="{FF2B5EF4-FFF2-40B4-BE49-F238E27FC236}">
                <a16:creationId xmlns:a16="http://schemas.microsoft.com/office/drawing/2014/main" id="{F3556285-C230-419E-B280-3CAEB15384DA}"/>
              </a:ext>
            </a:extLst>
          </p:cNvPr>
          <p:cNvPicPr>
            <a:picLocks noChangeAspect="1"/>
          </p:cNvPicPr>
          <p:nvPr/>
        </p:nvPicPr>
        <p:blipFill>
          <a:blip r:embed="rId2"/>
          <a:stretch>
            <a:fillRect/>
          </a:stretch>
        </p:blipFill>
        <p:spPr>
          <a:xfrm>
            <a:off x="2272553" y="2436672"/>
            <a:ext cx="7646894" cy="4102240"/>
          </a:xfrm>
          <a:prstGeom prst="rect">
            <a:avLst/>
          </a:prstGeom>
        </p:spPr>
      </p:pic>
    </p:spTree>
    <p:extLst>
      <p:ext uri="{BB962C8B-B14F-4D97-AF65-F5344CB8AC3E}">
        <p14:creationId xmlns:p14="http://schemas.microsoft.com/office/powerpoint/2010/main" val="296265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5DD8-E6F4-4141-A126-0CE1342679C2}"/>
              </a:ext>
            </a:extLst>
          </p:cNvPr>
          <p:cNvSpPr>
            <a:spLocks noGrp="1"/>
          </p:cNvSpPr>
          <p:nvPr>
            <p:ph type="title"/>
          </p:nvPr>
        </p:nvSpPr>
        <p:spPr/>
        <p:txBody>
          <a:bodyPr/>
          <a:lstStyle/>
          <a:p>
            <a:r>
              <a:rPr lang="en-US" dirty="0" err="1">
                <a:solidFill>
                  <a:srgbClr val="00B050"/>
                </a:solidFill>
              </a:rPr>
              <a:t>Ví</a:t>
            </a:r>
            <a:r>
              <a:rPr lang="en-US" dirty="0">
                <a:solidFill>
                  <a:srgbClr val="00B050"/>
                </a:solidFill>
              </a:rPr>
              <a:t> </a:t>
            </a:r>
            <a:r>
              <a:rPr lang="en-US" dirty="0" err="1">
                <a:solidFill>
                  <a:srgbClr val="00B050"/>
                </a:solidFill>
              </a:rPr>
              <a:t>dụ</a:t>
            </a:r>
            <a:r>
              <a:rPr lang="en-US" dirty="0">
                <a:solidFill>
                  <a:srgbClr val="00B050"/>
                </a:solidFill>
              </a:rPr>
              <a:t> - </a:t>
            </a:r>
            <a:r>
              <a:rPr lang="en-US" dirty="0" err="1">
                <a:solidFill>
                  <a:srgbClr val="00B050"/>
                </a:solidFill>
              </a:rPr>
              <a:t>Mở</a:t>
            </a:r>
            <a:r>
              <a:rPr lang="en-US" dirty="0">
                <a:solidFill>
                  <a:srgbClr val="00B050"/>
                </a:solidFill>
              </a:rPr>
              <a:t> </a:t>
            </a:r>
            <a:r>
              <a:rPr lang="en-US" dirty="0" err="1">
                <a:solidFill>
                  <a:srgbClr val="00B050"/>
                </a:solidFill>
              </a:rPr>
              <a:t>tài</a:t>
            </a:r>
            <a:r>
              <a:rPr lang="en-US" dirty="0">
                <a:solidFill>
                  <a:srgbClr val="00B050"/>
                </a:solidFill>
              </a:rPr>
              <a:t> </a:t>
            </a:r>
            <a:r>
              <a:rPr lang="en-US" dirty="0" err="1">
                <a:solidFill>
                  <a:srgbClr val="00B050"/>
                </a:solidFill>
              </a:rPr>
              <a:t>khoản</a:t>
            </a:r>
            <a:r>
              <a:rPr lang="en-US" dirty="0">
                <a:solidFill>
                  <a:srgbClr val="00B050"/>
                </a:solidFill>
              </a:rPr>
              <a:t> </a:t>
            </a:r>
            <a:r>
              <a:rPr lang="en-US" dirty="0" err="1">
                <a:solidFill>
                  <a:srgbClr val="00B050"/>
                </a:solidFill>
              </a:rPr>
              <a:t>ngân</a:t>
            </a:r>
            <a:r>
              <a:rPr lang="en-US" dirty="0">
                <a:solidFill>
                  <a:srgbClr val="00B050"/>
                </a:solidFill>
              </a:rPr>
              <a:t> </a:t>
            </a:r>
            <a:r>
              <a:rPr lang="en-US" dirty="0" err="1">
                <a:solidFill>
                  <a:srgbClr val="00B050"/>
                </a:solidFill>
              </a:rPr>
              <a:t>hàng</a:t>
            </a:r>
            <a:endParaRPr lang="en-US" dirty="0">
              <a:solidFill>
                <a:srgbClr val="00B050"/>
              </a:solidFill>
            </a:endParaRPr>
          </a:p>
        </p:txBody>
      </p:sp>
      <p:sp>
        <p:nvSpPr>
          <p:cNvPr id="4" name="Slide Number Placeholder 3">
            <a:extLst>
              <a:ext uri="{FF2B5EF4-FFF2-40B4-BE49-F238E27FC236}">
                <a16:creationId xmlns:a16="http://schemas.microsoft.com/office/drawing/2014/main" id="{13823A72-5762-4463-9EF2-0E4B190FA343}"/>
              </a:ext>
            </a:extLst>
          </p:cNvPr>
          <p:cNvSpPr>
            <a:spLocks noGrp="1"/>
          </p:cNvSpPr>
          <p:nvPr>
            <p:ph type="sldNum" sz="quarter" idx="12"/>
          </p:nvPr>
        </p:nvSpPr>
        <p:spPr/>
        <p:txBody>
          <a:bodyPr/>
          <a:lstStyle/>
          <a:p>
            <a:fld id="{AFFF8543-F9CB-4923-BC76-CA5367B4EDBF}" type="slidenum">
              <a:rPr lang="en-US" smtClean="0"/>
              <a:t>24</a:t>
            </a:fld>
            <a:endParaRPr lang="en-US"/>
          </a:p>
        </p:txBody>
      </p:sp>
      <p:sp>
        <p:nvSpPr>
          <p:cNvPr id="5" name="TextBox 4">
            <a:extLst>
              <a:ext uri="{FF2B5EF4-FFF2-40B4-BE49-F238E27FC236}">
                <a16:creationId xmlns:a16="http://schemas.microsoft.com/office/drawing/2014/main" id="{5B138BE6-45CD-48FE-97C3-6D1AC18DF248}"/>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7" name="Content Placeholder 6">
            <a:extLst>
              <a:ext uri="{FF2B5EF4-FFF2-40B4-BE49-F238E27FC236}">
                <a16:creationId xmlns:a16="http://schemas.microsoft.com/office/drawing/2014/main" id="{A80FB0A7-E53B-4B41-9D28-ADBC0B5E14E5}"/>
              </a:ext>
            </a:extLst>
          </p:cNvPr>
          <p:cNvSpPr>
            <a:spLocks noGrp="1"/>
          </p:cNvSpPr>
          <p:nvPr>
            <p:ph idx="1"/>
          </p:nvPr>
        </p:nvSpPr>
        <p:spPr/>
        <p:txBody>
          <a:bodyPr/>
          <a:lstStyle/>
          <a:p>
            <a:r>
              <a:rPr lang="en-US" dirty="0" err="1"/>
              <a:t>Mô</a:t>
            </a:r>
            <a:r>
              <a:rPr lang="en-US" dirty="0"/>
              <a:t> </a:t>
            </a:r>
            <a:r>
              <a:rPr lang="en-US" dirty="0" err="1"/>
              <a:t>hình</a:t>
            </a:r>
            <a:r>
              <a:rPr lang="en-US" dirty="0"/>
              <a:t> </a:t>
            </a:r>
            <a:r>
              <a:rPr lang="en-US" dirty="0" err="1"/>
              <a:t>gợi</a:t>
            </a:r>
            <a:r>
              <a:rPr lang="en-US" dirty="0"/>
              <a:t> ý</a:t>
            </a:r>
          </a:p>
        </p:txBody>
      </p:sp>
      <p:pic>
        <p:nvPicPr>
          <p:cNvPr id="6" name="Picture 5" descr="Diagram&#10;&#10;Description automatically generated">
            <a:extLst>
              <a:ext uri="{FF2B5EF4-FFF2-40B4-BE49-F238E27FC236}">
                <a16:creationId xmlns:a16="http://schemas.microsoft.com/office/drawing/2014/main" id="{E16A1F14-F4D4-4DE6-8512-FE6EDCF34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64" y="2259069"/>
            <a:ext cx="10816872" cy="4491354"/>
          </a:xfrm>
          <a:prstGeom prst="rect">
            <a:avLst/>
          </a:prstGeom>
        </p:spPr>
      </p:pic>
    </p:spTree>
    <p:extLst>
      <p:ext uri="{BB962C8B-B14F-4D97-AF65-F5344CB8AC3E}">
        <p14:creationId xmlns:p14="http://schemas.microsoft.com/office/powerpoint/2010/main" val="351096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9E38-076A-4AEE-A762-DD9BE37978E6}"/>
              </a:ext>
            </a:extLst>
          </p:cNvPr>
          <p:cNvSpPr>
            <a:spLocks noGrp="1"/>
          </p:cNvSpPr>
          <p:nvPr>
            <p:ph type="title"/>
          </p:nvPr>
        </p:nvSpPr>
        <p:spPr/>
        <p:txBody>
          <a:bodyPr/>
          <a:lstStyle/>
          <a:p>
            <a:r>
              <a:rPr lang="en-US" dirty="0" err="1"/>
              <a:t>Tập</a:t>
            </a:r>
            <a:r>
              <a:rPr lang="en-US" dirty="0"/>
              <a:t> Events </a:t>
            </a:r>
            <a:r>
              <a:rPr lang="en-US" dirty="0" err="1"/>
              <a:t>đầy</a:t>
            </a:r>
            <a:r>
              <a:rPr lang="en-US" dirty="0"/>
              <a:t> </a:t>
            </a:r>
            <a:r>
              <a:rPr lang="en-US" dirty="0" err="1"/>
              <a:t>đủ</a:t>
            </a:r>
            <a:endParaRPr lang="en-US" dirty="0"/>
          </a:p>
        </p:txBody>
      </p:sp>
      <p:graphicFrame>
        <p:nvGraphicFramePr>
          <p:cNvPr id="7" name="Table 7">
            <a:extLst>
              <a:ext uri="{FF2B5EF4-FFF2-40B4-BE49-F238E27FC236}">
                <a16:creationId xmlns:a16="http://schemas.microsoft.com/office/drawing/2014/main" id="{72B2DE49-E247-412A-8BA5-843D3D895AA6}"/>
              </a:ext>
            </a:extLst>
          </p:cNvPr>
          <p:cNvGraphicFramePr>
            <a:graphicFrameLocks noGrp="1"/>
          </p:cNvGraphicFramePr>
          <p:nvPr>
            <p:ph idx="1"/>
            <p:extLst>
              <p:ext uri="{D42A27DB-BD31-4B8C-83A1-F6EECF244321}">
                <p14:modId xmlns:p14="http://schemas.microsoft.com/office/powerpoint/2010/main" val="3719329319"/>
              </p:ext>
            </p:extLst>
          </p:nvPr>
        </p:nvGraphicFramePr>
        <p:xfrm>
          <a:off x="533237" y="1791134"/>
          <a:ext cx="11574554" cy="4251960"/>
        </p:xfrm>
        <a:graphic>
          <a:graphicData uri="http://schemas.openxmlformats.org/drawingml/2006/table">
            <a:tbl>
              <a:tblPr firstRow="1" bandRow="1">
                <a:tableStyleId>{5C22544A-7EE6-4342-B048-85BDC9FD1C3A}</a:tableStyleId>
              </a:tblPr>
              <a:tblGrid>
                <a:gridCol w="3421934">
                  <a:extLst>
                    <a:ext uri="{9D8B030D-6E8A-4147-A177-3AD203B41FA5}">
                      <a16:colId xmlns:a16="http://schemas.microsoft.com/office/drawing/2014/main" val="1810416438"/>
                    </a:ext>
                  </a:extLst>
                </a:gridCol>
                <a:gridCol w="8152620">
                  <a:extLst>
                    <a:ext uri="{9D8B030D-6E8A-4147-A177-3AD203B41FA5}">
                      <a16:colId xmlns:a16="http://schemas.microsoft.com/office/drawing/2014/main" val="4157581915"/>
                    </a:ext>
                  </a:extLst>
                </a:gridCol>
              </a:tblGrid>
              <a:tr h="370840">
                <a:tc>
                  <a:txBody>
                    <a:bodyPr/>
                    <a:lstStyle/>
                    <a:p>
                      <a:r>
                        <a:rPr lang="en-US" dirty="0">
                          <a:latin typeface="Times New Roman" panose="02020603050405020304" pitchFamily="18" charset="0"/>
                          <a:cs typeface="Times New Roman" panose="02020603050405020304" pitchFamily="18" charset="0"/>
                        </a:rPr>
                        <a:t>Event</a:t>
                      </a:r>
                    </a:p>
                  </a:txBody>
                  <a:tcPr/>
                </a:tc>
                <a:tc>
                  <a:txBody>
                    <a:bodyPr/>
                    <a:lstStyle/>
                    <a:p>
                      <a:r>
                        <a:rPr lang="en-US" dirty="0">
                          <a:latin typeface="Times New Roman" panose="02020603050405020304" pitchFamily="18" charset="0"/>
                          <a:cs typeface="Times New Roman" panose="02020603050405020304" pitchFamily="18" charset="0"/>
                        </a:rPr>
                        <a:t>Ý </a:t>
                      </a:r>
                      <a:r>
                        <a:rPr lang="en-US" dirty="0" err="1">
                          <a:latin typeface="Times New Roman" panose="02020603050405020304" pitchFamily="18" charset="0"/>
                          <a:cs typeface="Times New Roman" panose="02020603050405020304" pitchFamily="18" charset="0"/>
                        </a:rPr>
                        <a:t>nghĩa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324929"/>
                  </a:ext>
                </a:extLst>
              </a:tr>
              <a:tr h="370840">
                <a:tc>
                  <a:txBody>
                    <a:bodyPr/>
                    <a:lstStyle/>
                    <a:p>
                      <a:r>
                        <a:rPr lang="en-US" dirty="0">
                          <a:latin typeface="Times New Roman" panose="02020603050405020304" pitchFamily="18" charset="0"/>
                          <a:cs typeface="Times New Roman" panose="02020603050405020304" pitchFamily="18" charset="0"/>
                        </a:rPr>
                        <a:t>Message Event </a:t>
                      </a:r>
                    </a:p>
                  </a:txBody>
                  <a:tcPr/>
                </a:tc>
                <a:tc>
                  <a:txBody>
                    <a:bodyPr/>
                    <a:lstStyle/>
                    <a:p>
                      <a:pPr algn="just"/>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điệp</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889835783"/>
                  </a:ext>
                </a:extLst>
              </a:tr>
              <a:tr h="370840">
                <a:tc>
                  <a:txBody>
                    <a:bodyPr/>
                    <a:lstStyle/>
                    <a:p>
                      <a:r>
                        <a:rPr lang="en-US" dirty="0">
                          <a:latin typeface="Times New Roman" panose="02020603050405020304" pitchFamily="18" charset="0"/>
                          <a:cs typeface="Times New Roman" panose="02020603050405020304" pitchFamily="18" charset="0"/>
                        </a:rPr>
                        <a:t>Timer Event</a:t>
                      </a:r>
                    </a:p>
                  </a:txBody>
                  <a:tcPr/>
                </a:tc>
                <a:tc>
                  <a:txBody>
                    <a:bodyPr/>
                    <a:lstStyle/>
                    <a:p>
                      <a:pPr algn="just"/>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hẹn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97791556"/>
                  </a:ext>
                </a:extLst>
              </a:tr>
              <a:tr h="370840">
                <a:tc>
                  <a:txBody>
                    <a:bodyPr/>
                    <a:lstStyle/>
                    <a:p>
                      <a:r>
                        <a:rPr lang="en-US" dirty="0">
                          <a:latin typeface="Times New Roman" panose="02020603050405020304" pitchFamily="18" charset="0"/>
                          <a:cs typeface="Times New Roman" panose="02020603050405020304" pitchFamily="18" charset="0"/>
                        </a:rPr>
                        <a:t>Error Event</a:t>
                      </a:r>
                    </a:p>
                  </a:txBody>
                  <a:tcPr/>
                </a:tc>
                <a:tc>
                  <a:txBody>
                    <a:bodyPr/>
                    <a:lstStyle/>
                    <a:p>
                      <a:pPr algn="just"/>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086869772"/>
                  </a:ext>
                </a:extLst>
              </a:tr>
              <a:tr h="370840">
                <a:tc>
                  <a:txBody>
                    <a:bodyPr/>
                    <a:lstStyle/>
                    <a:p>
                      <a:r>
                        <a:rPr lang="en-US" dirty="0">
                          <a:latin typeface="Times New Roman" panose="02020603050405020304" pitchFamily="18" charset="0"/>
                          <a:cs typeface="Times New Roman" panose="02020603050405020304" pitchFamily="18" charset="0"/>
                        </a:rPr>
                        <a:t>Escalation Event</a:t>
                      </a:r>
                    </a:p>
                  </a:txBody>
                  <a:tcPr/>
                </a:tc>
                <a:tc>
                  <a:txBody>
                    <a:bodyPr/>
                    <a:lstStyle/>
                    <a:p>
                      <a:pPr algn="just"/>
                      <a:r>
                        <a:rPr lang="vi-VN" sz="1800" kern="1200" dirty="0">
                          <a:solidFill>
                            <a:schemeClr val="dk1"/>
                          </a:solidFill>
                          <a:latin typeface="Times New Roman" panose="02020603050405020304" pitchFamily="18" charset="0"/>
                          <a:ea typeface="+mn-ea"/>
                          <a:cs typeface="Times New Roman" panose="02020603050405020304" pitchFamily="18" charset="0"/>
                        </a:rPr>
                        <a:t>Được sử dụng để giao tiếp từ một quy trình con đến một quy trình cao hơn. Không giống như một lỗi, một sự kiện leo thang là không quan trọng và việc thực thi vẫn tiếp tục tại vị trí xảy ra sự kiện.</a:t>
                      </a:r>
                    </a:p>
                  </a:txBody>
                  <a:tcPr/>
                </a:tc>
                <a:extLst>
                  <a:ext uri="{0D108BD9-81ED-4DB2-BD59-A6C34878D82A}">
                    <a16:rowId xmlns:a16="http://schemas.microsoft.com/office/drawing/2014/main" val="2791820644"/>
                  </a:ext>
                </a:extLst>
              </a:tr>
              <a:tr h="370840">
                <a:tc>
                  <a:txBody>
                    <a:bodyPr/>
                    <a:lstStyle/>
                    <a:p>
                      <a:r>
                        <a:rPr lang="en-US" dirty="0">
                          <a:latin typeface="Times New Roman" panose="02020603050405020304" pitchFamily="18" charset="0"/>
                          <a:cs typeface="Times New Roman" panose="02020603050405020304" pitchFamily="18" charset="0"/>
                        </a:rPr>
                        <a:t>Signal Event</a:t>
                      </a:r>
                    </a:p>
                  </a:txBody>
                  <a:tcPr/>
                </a:tc>
                <a:tc>
                  <a:txBody>
                    <a:bodyPr/>
                    <a:lstStyle/>
                    <a:p>
                      <a:pPr algn="just"/>
                      <a:r>
                        <a:rPr lang="en-US" sz="1800" kern="1200" dirty="0" err="1">
                          <a:solidFill>
                            <a:schemeClr val="dk1"/>
                          </a:solidFill>
                          <a:latin typeface="Times New Roman" panose="02020603050405020304" pitchFamily="18" charset="0"/>
                          <a:ea typeface="+mn-ea"/>
                          <a:cs typeface="Times New Roman" panose="02020603050405020304" pitchFamily="18" charset="0"/>
                        </a:rPr>
                        <a:t>Mang</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tính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chất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thông</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báo</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2316183964"/>
                  </a:ext>
                </a:extLst>
              </a:tr>
              <a:tr h="370840">
                <a:tc>
                  <a:txBody>
                    <a:bodyPr/>
                    <a:lstStyle/>
                    <a:p>
                      <a:r>
                        <a:rPr lang="en-US" dirty="0">
                          <a:latin typeface="Times New Roman" panose="02020603050405020304" pitchFamily="18" charset="0"/>
                          <a:cs typeface="Times New Roman" panose="02020603050405020304" pitchFamily="18" charset="0"/>
                        </a:rPr>
                        <a:t>Cancel Event</a:t>
                      </a:r>
                    </a:p>
                  </a:txBody>
                  <a:tcPr/>
                </a:tc>
                <a:tc>
                  <a:txBody>
                    <a:bodyPr/>
                    <a:lstStyle/>
                    <a:p>
                      <a:pPr algn="just"/>
                      <a:r>
                        <a:rPr lang="en-US" sz="1800" kern="1200" dirty="0" err="1">
                          <a:solidFill>
                            <a:schemeClr val="dk1"/>
                          </a:solidFill>
                          <a:latin typeface="Times New Roman" panose="02020603050405020304" pitchFamily="18" charset="0"/>
                          <a:ea typeface="+mn-ea"/>
                          <a:cs typeface="Times New Roman" panose="02020603050405020304" pitchFamily="18" charset="0"/>
                        </a:rPr>
                        <a:t>Sự</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kiện</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bắt</a:t>
                      </a:r>
                      <a:r>
                        <a:rPr lang="en-US" sz="1800" kern="1200" dirty="0">
                          <a:solidFill>
                            <a:schemeClr val="dk1"/>
                          </a:solidFill>
                          <a:latin typeface="Times New Roman" panose="02020603050405020304" pitchFamily="18" charset="0"/>
                          <a:ea typeface="+mn-ea"/>
                          <a:cs typeface="Times New Roman" panose="02020603050405020304" pitchFamily="18" charset="0"/>
                        </a:rPr>
                        <a:t>/</a:t>
                      </a:r>
                      <a:r>
                        <a:rPr lang="en-US" sz="1800" kern="1200" dirty="0" err="1">
                          <a:solidFill>
                            <a:schemeClr val="dk1"/>
                          </a:solidFill>
                          <a:latin typeface="Times New Roman" panose="02020603050405020304" pitchFamily="18" charset="0"/>
                          <a:ea typeface="+mn-ea"/>
                          <a:cs typeface="Times New Roman" panose="02020603050405020304" pitchFamily="18" charset="0"/>
                        </a:rPr>
                        <a:t>phát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sinh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việc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hủy</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giao</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dịch</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3683709923"/>
                  </a:ext>
                </a:extLst>
              </a:tr>
              <a:tr h="370840">
                <a:tc>
                  <a:txBody>
                    <a:bodyPr/>
                    <a:lstStyle/>
                    <a:p>
                      <a:r>
                        <a:rPr lang="en-US" dirty="0">
                          <a:latin typeface="Times New Roman" panose="02020603050405020304" pitchFamily="18" charset="0"/>
                          <a:cs typeface="Times New Roman" panose="02020603050405020304" pitchFamily="18" charset="0"/>
                        </a:rPr>
                        <a:t>Conditional Event</a:t>
                      </a:r>
                    </a:p>
                  </a:txBody>
                  <a:tcPr/>
                </a:tc>
                <a:tc>
                  <a:txBody>
                    <a:bodyPr/>
                    <a:lstStyle/>
                    <a:p>
                      <a:pPr algn="just"/>
                      <a:r>
                        <a:rPr lang="en-US" sz="1800" kern="1200" dirty="0" err="1">
                          <a:solidFill>
                            <a:schemeClr val="dk1"/>
                          </a:solidFill>
                          <a:latin typeface="Times New Roman" panose="02020603050405020304" pitchFamily="18" charset="0"/>
                          <a:ea typeface="+mn-ea"/>
                          <a:cs typeface="Times New Roman" panose="02020603050405020304" pitchFamily="18" charset="0"/>
                        </a:rPr>
                        <a:t>Sự</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kiện</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sẽ</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được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kích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hoạt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nếu</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điều</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kiện</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đi</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kèm</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được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xác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định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là</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đúng</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2433711673"/>
                  </a:ext>
                </a:extLst>
              </a:tr>
              <a:tr h="370840">
                <a:tc>
                  <a:txBody>
                    <a:bodyPr/>
                    <a:lstStyle/>
                    <a:p>
                      <a:r>
                        <a:rPr lang="en-US" dirty="0">
                          <a:latin typeface="Times New Roman" panose="02020603050405020304" pitchFamily="18" charset="0"/>
                          <a:cs typeface="Times New Roman" panose="02020603050405020304" pitchFamily="18" charset="0"/>
                        </a:rPr>
                        <a:t>Link Events</a:t>
                      </a:r>
                    </a:p>
                  </a:txBody>
                  <a:tcPr/>
                </a:tc>
                <a:tc>
                  <a:txBody>
                    <a:bodyPr/>
                    <a:lstStyle/>
                    <a:p>
                      <a:pPr algn="just"/>
                      <a:r>
                        <a:rPr lang="en-US" sz="1800" kern="1200" dirty="0">
                          <a:solidFill>
                            <a:schemeClr val="dk1"/>
                          </a:solidFill>
                          <a:latin typeface="Times New Roman" panose="02020603050405020304" pitchFamily="18" charset="0"/>
                          <a:ea typeface="+mn-ea"/>
                          <a:cs typeface="Times New Roman" panose="02020603050405020304" pitchFamily="18" charset="0"/>
                        </a:rPr>
                        <a:t>Cho </a:t>
                      </a:r>
                      <a:r>
                        <a:rPr lang="en-US" sz="1800" kern="1200" dirty="0" err="1">
                          <a:solidFill>
                            <a:schemeClr val="dk1"/>
                          </a:solidFill>
                          <a:latin typeface="Times New Roman" panose="02020603050405020304" pitchFamily="18" charset="0"/>
                          <a:ea typeface="+mn-ea"/>
                          <a:cs typeface="Times New Roman" panose="02020603050405020304" pitchFamily="18" charset="0"/>
                        </a:rPr>
                        <a:t>phép</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ngắt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quy</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trình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lớn</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thành</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các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luồng</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nhỏ</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hơn</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4280705919"/>
                  </a:ext>
                </a:extLst>
              </a:tr>
              <a:tr h="370840">
                <a:tc>
                  <a:txBody>
                    <a:bodyPr/>
                    <a:lstStyle/>
                    <a:p>
                      <a:r>
                        <a:rPr lang="en-US" dirty="0">
                          <a:latin typeface="Times New Roman" panose="02020603050405020304" pitchFamily="18" charset="0"/>
                          <a:cs typeface="Times New Roman" panose="02020603050405020304" pitchFamily="18" charset="0"/>
                        </a:rPr>
                        <a:t>Terminate Event</a:t>
                      </a:r>
                    </a:p>
                  </a:txBody>
                  <a:tcPr/>
                </a:tc>
                <a:tc>
                  <a:txBody>
                    <a:bodyPr/>
                    <a:lstStyle/>
                    <a:p>
                      <a:pPr algn="just"/>
                      <a:r>
                        <a:rPr lang="en-US" sz="1800" kern="1200" dirty="0" err="1">
                          <a:solidFill>
                            <a:schemeClr val="dk1"/>
                          </a:solidFill>
                          <a:latin typeface="Times New Roman" panose="02020603050405020304" pitchFamily="18" charset="0"/>
                          <a:ea typeface="+mn-ea"/>
                          <a:cs typeface="Times New Roman" panose="02020603050405020304" pitchFamily="18" charset="0"/>
                        </a:rPr>
                        <a:t>Kết</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thúc</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quy</a:t>
                      </a:r>
                      <a:r>
                        <a:rPr lang="en-US" sz="1800" kern="1200" dirty="0">
                          <a:solidFill>
                            <a:schemeClr val="dk1"/>
                          </a:solidFill>
                          <a:latin typeface="Times New Roman" panose="02020603050405020304" pitchFamily="18" charset="0"/>
                          <a:ea typeface="+mn-ea"/>
                          <a:cs typeface="Times New Roman" panose="02020603050405020304" pitchFamily="18" charset="0"/>
                        </a:rPr>
                        <a:t> </a:t>
                      </a:r>
                      <a:r>
                        <a:rPr lang="en-US" sz="1800" kern="1200" dirty="0" err="1">
                          <a:solidFill>
                            <a:schemeClr val="dk1"/>
                          </a:solidFill>
                          <a:latin typeface="Times New Roman" panose="02020603050405020304" pitchFamily="18" charset="0"/>
                          <a:ea typeface="+mn-ea"/>
                          <a:cs typeface="Times New Roman" panose="02020603050405020304" pitchFamily="18" charset="0"/>
                        </a:rPr>
                        <a:t>trình</a:t>
                      </a:r>
                      <a:r>
                        <a:rPr lang="en-US" sz="1800" kern="1200" dirty="0">
                          <a:solidFill>
                            <a:schemeClr val="dk1"/>
                          </a:solidFill>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1096557641"/>
                  </a:ext>
                </a:extLst>
              </a:tr>
            </a:tbl>
          </a:graphicData>
        </a:graphic>
      </p:graphicFrame>
      <p:sp>
        <p:nvSpPr>
          <p:cNvPr id="4" name="Slide Number Placeholder 3">
            <a:extLst>
              <a:ext uri="{FF2B5EF4-FFF2-40B4-BE49-F238E27FC236}">
                <a16:creationId xmlns:a16="http://schemas.microsoft.com/office/drawing/2014/main" id="{11F7984E-77B8-45DB-800D-1CE5E7C1C867}"/>
              </a:ext>
            </a:extLst>
          </p:cNvPr>
          <p:cNvSpPr>
            <a:spLocks noGrp="1"/>
          </p:cNvSpPr>
          <p:nvPr>
            <p:ph type="sldNum" sz="quarter" idx="12"/>
          </p:nvPr>
        </p:nvSpPr>
        <p:spPr/>
        <p:txBody>
          <a:bodyPr/>
          <a:lstStyle/>
          <a:p>
            <a:fld id="{AFFF8543-F9CB-4923-BC76-CA5367B4EDBF}" type="slidenum">
              <a:rPr lang="en-US" smtClean="0"/>
              <a:t>25</a:t>
            </a:fld>
            <a:endParaRPr lang="en-US"/>
          </a:p>
        </p:txBody>
      </p:sp>
      <p:sp>
        <p:nvSpPr>
          <p:cNvPr id="5" name="TextBox 4">
            <a:extLst>
              <a:ext uri="{FF2B5EF4-FFF2-40B4-BE49-F238E27FC236}">
                <a16:creationId xmlns:a16="http://schemas.microsoft.com/office/drawing/2014/main" id="{8CBEFF36-D6C2-4631-A9D2-7F09CFB71498}"/>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pic>
        <p:nvPicPr>
          <p:cNvPr id="11270" name="Picture 6" descr="BPMN Message Symbol">
            <a:extLst>
              <a:ext uri="{FF2B5EF4-FFF2-40B4-BE49-F238E27FC236}">
                <a16:creationId xmlns:a16="http://schemas.microsoft.com/office/drawing/2014/main" id="{EC943C26-A97D-4C88-BF27-7B358308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24" y="2156293"/>
            <a:ext cx="335896" cy="33589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BPMN Timer Symbol">
            <a:extLst>
              <a:ext uri="{FF2B5EF4-FFF2-40B4-BE49-F238E27FC236}">
                <a16:creationId xmlns:a16="http://schemas.microsoft.com/office/drawing/2014/main" id="{A38DEEFF-3C1C-403A-8BDA-C89095406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024" y="2522887"/>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BPMN Error Symbol">
            <a:extLst>
              <a:ext uri="{FF2B5EF4-FFF2-40B4-BE49-F238E27FC236}">
                <a16:creationId xmlns:a16="http://schemas.microsoft.com/office/drawing/2014/main" id="{CED6F447-D086-4A20-8EE1-383E61344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024" y="2858784"/>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BPMN Escalation Symbol">
            <a:extLst>
              <a:ext uri="{FF2B5EF4-FFF2-40B4-BE49-F238E27FC236}">
                <a16:creationId xmlns:a16="http://schemas.microsoft.com/office/drawing/2014/main" id="{B69F7817-FB6F-4197-8069-F67C339B0E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0023" y="3495371"/>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BPMN Signal Symbol">
            <a:extLst>
              <a:ext uri="{FF2B5EF4-FFF2-40B4-BE49-F238E27FC236}">
                <a16:creationId xmlns:a16="http://schemas.microsoft.com/office/drawing/2014/main" id="{A194BBA5-3181-49E7-8606-AF0CE3481E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0023" y="4131958"/>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BPMN Cancel Symbol">
            <a:extLst>
              <a:ext uri="{FF2B5EF4-FFF2-40B4-BE49-F238E27FC236}">
                <a16:creationId xmlns:a16="http://schemas.microsoft.com/office/drawing/2014/main" id="{5E3D8D3B-295B-4817-BDED-5298F35A26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0024" y="4533087"/>
            <a:ext cx="335898" cy="335898"/>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BPMN Conditional Symbol">
            <a:extLst>
              <a:ext uri="{FF2B5EF4-FFF2-40B4-BE49-F238E27FC236}">
                <a16:creationId xmlns:a16="http://schemas.microsoft.com/office/drawing/2014/main" id="{0B6E3E4A-F14C-45AE-A3CF-96B1CB729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0023" y="4899682"/>
            <a:ext cx="335897" cy="335897"/>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BPMN Link Symbol">
            <a:extLst>
              <a:ext uri="{FF2B5EF4-FFF2-40B4-BE49-F238E27FC236}">
                <a16:creationId xmlns:a16="http://schemas.microsoft.com/office/drawing/2014/main" id="{BFC62389-CDCA-4C62-816C-DA5E7E0FCA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023" y="5266276"/>
            <a:ext cx="335898" cy="335898"/>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BPMN Terminate Symbol">
            <a:extLst>
              <a:ext uri="{FF2B5EF4-FFF2-40B4-BE49-F238E27FC236}">
                <a16:creationId xmlns:a16="http://schemas.microsoft.com/office/drawing/2014/main" id="{1723E47D-4C76-4E0B-9B69-C6CFF856A7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0024" y="5634788"/>
            <a:ext cx="335898" cy="3358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6386ECA-6651-4509-A782-B53B594C5EEA}"/>
              </a:ext>
            </a:extLst>
          </p:cNvPr>
          <p:cNvSpPr txBox="1"/>
          <p:nvPr/>
        </p:nvSpPr>
        <p:spPr>
          <a:xfrm>
            <a:off x="1583391" y="6255904"/>
            <a:ext cx="9025217" cy="369332"/>
          </a:xfrm>
          <a:prstGeom prst="rect">
            <a:avLst/>
          </a:prstGeom>
          <a:noFill/>
        </p:spPr>
        <p:txBody>
          <a:bodyPr wrap="square">
            <a:spAutoFit/>
          </a:bodyPr>
          <a:lstStyle/>
          <a:p>
            <a:r>
              <a:rPr lang="en-US" dirty="0" err="1">
                <a:solidFill>
                  <a:srgbClr val="FF0000"/>
                </a:solidFill>
              </a:rPr>
              <a:t>Xem</a:t>
            </a:r>
            <a:r>
              <a:rPr lang="en-US" dirty="0">
                <a:solidFill>
                  <a:srgbClr val="FF0000"/>
                </a:solidFill>
              </a:rPr>
              <a:t> chi </a:t>
            </a:r>
            <a:r>
              <a:rPr lang="en-US" dirty="0" err="1">
                <a:solidFill>
                  <a:srgbClr val="FF0000"/>
                </a:solidFill>
              </a:rPr>
              <a:t>tiết</a:t>
            </a:r>
            <a:r>
              <a:rPr lang="en-US" dirty="0">
                <a:solidFill>
                  <a:srgbClr val="FF0000"/>
                </a:solidFill>
              </a:rPr>
              <a:t> </a:t>
            </a:r>
            <a:r>
              <a:rPr lang="en-US" dirty="0" err="1">
                <a:solidFill>
                  <a:srgbClr val="FF0000"/>
                </a:solidFill>
              </a:rPr>
              <a:t>tại</a:t>
            </a:r>
            <a:r>
              <a:rPr lang="en-US" dirty="0">
                <a:solidFill>
                  <a:srgbClr val="FF0000"/>
                </a:solidFill>
              </a:rPr>
              <a:t> https://docs.camunda.org/manual/7.15/reference/bpmn20/events/</a:t>
            </a:r>
          </a:p>
        </p:txBody>
      </p:sp>
    </p:spTree>
    <p:extLst>
      <p:ext uri="{BB962C8B-B14F-4D97-AF65-F5344CB8AC3E}">
        <p14:creationId xmlns:p14="http://schemas.microsoft.com/office/powerpoint/2010/main" val="28716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DD98-285F-4B01-A7B2-6D8B6790DF5C}"/>
              </a:ext>
            </a:extLst>
          </p:cNvPr>
          <p:cNvSpPr>
            <a:spLocks noGrp="1"/>
          </p:cNvSpPr>
          <p:nvPr>
            <p:ph type="title"/>
          </p:nvPr>
        </p:nvSpPr>
        <p:spPr/>
        <p:txBody>
          <a:bodyPr/>
          <a:lstStyle/>
          <a:p>
            <a:r>
              <a:rPr lang="en-US" dirty="0" err="1"/>
              <a:t>Tập</a:t>
            </a:r>
            <a:r>
              <a:rPr lang="en-US" dirty="0"/>
              <a:t> Events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DC8E3F87-31B5-4901-83F1-66E7C5FC073E}"/>
              </a:ext>
            </a:extLst>
          </p:cNvPr>
          <p:cNvSpPr>
            <a:spLocks noGrp="1"/>
          </p:cNvSpPr>
          <p:nvPr>
            <p:ph idx="1"/>
          </p:nvPr>
        </p:nvSpPr>
        <p:spPr/>
        <p:txBody>
          <a:bodyPr/>
          <a:lstStyle/>
          <a:p>
            <a:r>
              <a:rPr lang="en-US" dirty="0" err="1"/>
              <a:t>Ví</a:t>
            </a:r>
            <a:r>
              <a:rPr lang="en-US" dirty="0"/>
              <a:t> </a:t>
            </a:r>
            <a:r>
              <a:rPr lang="en-US" dirty="0" err="1"/>
              <a:t>dụ</a:t>
            </a:r>
            <a:endParaRPr lang="en-US" dirty="0"/>
          </a:p>
        </p:txBody>
      </p:sp>
      <p:sp>
        <p:nvSpPr>
          <p:cNvPr id="4" name="Slide Number Placeholder 3">
            <a:extLst>
              <a:ext uri="{FF2B5EF4-FFF2-40B4-BE49-F238E27FC236}">
                <a16:creationId xmlns:a16="http://schemas.microsoft.com/office/drawing/2014/main" id="{1830296B-35CD-4C26-8086-7FFF20B77D9E}"/>
              </a:ext>
            </a:extLst>
          </p:cNvPr>
          <p:cNvSpPr>
            <a:spLocks noGrp="1"/>
          </p:cNvSpPr>
          <p:nvPr>
            <p:ph type="sldNum" sz="quarter" idx="12"/>
          </p:nvPr>
        </p:nvSpPr>
        <p:spPr/>
        <p:txBody>
          <a:bodyPr/>
          <a:lstStyle/>
          <a:p>
            <a:fld id="{AFFF8543-F9CB-4923-BC76-CA5367B4EDBF}" type="slidenum">
              <a:rPr lang="en-US" smtClean="0"/>
              <a:t>26</a:t>
            </a:fld>
            <a:endParaRPr lang="en-US"/>
          </a:p>
        </p:txBody>
      </p:sp>
      <p:graphicFrame>
        <p:nvGraphicFramePr>
          <p:cNvPr id="5" name="Object 4">
            <a:extLst>
              <a:ext uri="{FF2B5EF4-FFF2-40B4-BE49-F238E27FC236}">
                <a16:creationId xmlns:a16="http://schemas.microsoft.com/office/drawing/2014/main" id="{83731D2A-4656-4F43-9264-1E0033F2D08E}"/>
              </a:ext>
            </a:extLst>
          </p:cNvPr>
          <p:cNvGraphicFramePr>
            <a:graphicFrameLocks noChangeAspect="1"/>
          </p:cNvGraphicFramePr>
          <p:nvPr>
            <p:extLst>
              <p:ext uri="{D42A27DB-BD31-4B8C-83A1-F6EECF244321}">
                <p14:modId xmlns:p14="http://schemas.microsoft.com/office/powerpoint/2010/main" val="1702869687"/>
              </p:ext>
            </p:extLst>
          </p:nvPr>
        </p:nvGraphicFramePr>
        <p:xfrm>
          <a:off x="2295603" y="2634176"/>
          <a:ext cx="7600794" cy="2734235"/>
        </p:xfrm>
        <a:graphic>
          <a:graphicData uri="http://schemas.openxmlformats.org/presentationml/2006/ole">
            <mc:AlternateContent xmlns:mc="http://schemas.openxmlformats.org/markup-compatibility/2006">
              <mc:Choice xmlns:v="urn:schemas-microsoft-com:vml" Requires="v">
                <p:oleObj name="Bitmap Image" r:id="rId2" imgW="6355080" imgH="2286000" progId="Paint.Picture.1">
                  <p:embed/>
                </p:oleObj>
              </mc:Choice>
              <mc:Fallback>
                <p:oleObj name="Bitmap Image" r:id="rId2" imgW="6355080" imgH="2286000" progId="Paint.Picture.1">
                  <p:embed/>
                  <p:pic>
                    <p:nvPicPr>
                      <p:cNvPr id="0" name=""/>
                      <p:cNvPicPr/>
                      <p:nvPr/>
                    </p:nvPicPr>
                    <p:blipFill>
                      <a:blip r:embed="rId3"/>
                      <a:stretch>
                        <a:fillRect/>
                      </a:stretch>
                    </p:blipFill>
                    <p:spPr>
                      <a:xfrm>
                        <a:off x="2295603" y="2634176"/>
                        <a:ext cx="7600794" cy="273423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BFE6FD6C-089F-4FB4-9671-049249B3D11B}"/>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Tree>
    <p:extLst>
      <p:ext uri="{BB962C8B-B14F-4D97-AF65-F5344CB8AC3E}">
        <p14:creationId xmlns:p14="http://schemas.microsoft.com/office/powerpoint/2010/main" val="3869649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DD98-285F-4B01-A7B2-6D8B6790DF5C}"/>
              </a:ext>
            </a:extLst>
          </p:cNvPr>
          <p:cNvSpPr>
            <a:spLocks noGrp="1"/>
          </p:cNvSpPr>
          <p:nvPr>
            <p:ph type="title"/>
          </p:nvPr>
        </p:nvSpPr>
        <p:spPr/>
        <p:txBody>
          <a:bodyPr/>
          <a:lstStyle/>
          <a:p>
            <a:r>
              <a:rPr lang="en-US" dirty="0" err="1"/>
              <a:t>Tập</a:t>
            </a:r>
            <a:r>
              <a:rPr lang="en-US" dirty="0"/>
              <a:t> Events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DC8E3F87-31B5-4901-83F1-66E7C5FC073E}"/>
              </a:ext>
            </a:extLst>
          </p:cNvPr>
          <p:cNvSpPr>
            <a:spLocks noGrp="1"/>
          </p:cNvSpPr>
          <p:nvPr>
            <p:ph idx="1"/>
          </p:nvPr>
        </p:nvSpPr>
        <p:spPr/>
        <p:txBody>
          <a:bodyPr/>
          <a:lstStyle/>
          <a:p>
            <a:r>
              <a:rPr lang="en-US" dirty="0" err="1"/>
              <a:t>Ví</a:t>
            </a:r>
            <a:r>
              <a:rPr lang="en-US" dirty="0"/>
              <a:t> </a:t>
            </a:r>
            <a:r>
              <a:rPr lang="en-US" dirty="0" err="1"/>
              <a:t>dụ</a:t>
            </a:r>
            <a:endParaRPr lang="en-US" dirty="0"/>
          </a:p>
        </p:txBody>
      </p:sp>
      <p:sp>
        <p:nvSpPr>
          <p:cNvPr id="4" name="Slide Number Placeholder 3">
            <a:extLst>
              <a:ext uri="{FF2B5EF4-FFF2-40B4-BE49-F238E27FC236}">
                <a16:creationId xmlns:a16="http://schemas.microsoft.com/office/drawing/2014/main" id="{1830296B-35CD-4C26-8086-7FFF20B77D9E}"/>
              </a:ext>
            </a:extLst>
          </p:cNvPr>
          <p:cNvSpPr>
            <a:spLocks noGrp="1"/>
          </p:cNvSpPr>
          <p:nvPr>
            <p:ph type="sldNum" sz="quarter" idx="12"/>
          </p:nvPr>
        </p:nvSpPr>
        <p:spPr/>
        <p:txBody>
          <a:bodyPr/>
          <a:lstStyle/>
          <a:p>
            <a:fld id="{AFFF8543-F9CB-4923-BC76-CA5367B4EDBF}" type="slidenum">
              <a:rPr lang="en-US" smtClean="0"/>
              <a:t>27</a:t>
            </a:fld>
            <a:endParaRPr lang="en-US"/>
          </a:p>
        </p:txBody>
      </p:sp>
      <p:sp>
        <p:nvSpPr>
          <p:cNvPr id="6" name="TextBox 5">
            <a:extLst>
              <a:ext uri="{FF2B5EF4-FFF2-40B4-BE49-F238E27FC236}">
                <a16:creationId xmlns:a16="http://schemas.microsoft.com/office/drawing/2014/main" id="{BFE6FD6C-089F-4FB4-9671-049249B3D11B}"/>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7" name="Object 6">
            <a:extLst>
              <a:ext uri="{FF2B5EF4-FFF2-40B4-BE49-F238E27FC236}">
                <a16:creationId xmlns:a16="http://schemas.microsoft.com/office/drawing/2014/main" id="{B74BC62F-C0F4-4465-9F9C-59719DFEC430}"/>
              </a:ext>
            </a:extLst>
          </p:cNvPr>
          <p:cNvGraphicFramePr>
            <a:graphicFrameLocks noChangeAspect="1"/>
          </p:cNvGraphicFramePr>
          <p:nvPr>
            <p:extLst>
              <p:ext uri="{D42A27DB-BD31-4B8C-83A1-F6EECF244321}">
                <p14:modId xmlns:p14="http://schemas.microsoft.com/office/powerpoint/2010/main" val="3418196269"/>
              </p:ext>
            </p:extLst>
          </p:nvPr>
        </p:nvGraphicFramePr>
        <p:xfrm>
          <a:off x="3532187" y="2751931"/>
          <a:ext cx="5537808" cy="2698610"/>
        </p:xfrm>
        <a:graphic>
          <a:graphicData uri="http://schemas.openxmlformats.org/presentationml/2006/ole">
            <mc:AlternateContent xmlns:mc="http://schemas.openxmlformats.org/markup-compatibility/2006">
              <mc:Choice xmlns:v="urn:schemas-microsoft-com:vml" Requires="v">
                <p:oleObj name="Bitmap Image" r:id="rId2" imgW="5128200" imgH="2499480" progId="Paint.Picture.1">
                  <p:embed/>
                </p:oleObj>
              </mc:Choice>
              <mc:Fallback>
                <p:oleObj name="Bitmap Image" r:id="rId2" imgW="5128200" imgH="2499480" progId="Paint.Picture.1">
                  <p:embed/>
                  <p:pic>
                    <p:nvPicPr>
                      <p:cNvPr id="0" name=""/>
                      <p:cNvPicPr/>
                      <p:nvPr/>
                    </p:nvPicPr>
                    <p:blipFill>
                      <a:blip r:embed="rId3"/>
                      <a:stretch>
                        <a:fillRect/>
                      </a:stretch>
                    </p:blipFill>
                    <p:spPr>
                      <a:xfrm>
                        <a:off x="3532187" y="2751931"/>
                        <a:ext cx="5537808" cy="2698610"/>
                      </a:xfrm>
                      <a:prstGeom prst="rect">
                        <a:avLst/>
                      </a:prstGeom>
                    </p:spPr>
                  </p:pic>
                </p:oleObj>
              </mc:Fallback>
            </mc:AlternateContent>
          </a:graphicData>
        </a:graphic>
      </p:graphicFrame>
    </p:spTree>
    <p:extLst>
      <p:ext uri="{BB962C8B-B14F-4D97-AF65-F5344CB8AC3E}">
        <p14:creationId xmlns:p14="http://schemas.microsoft.com/office/powerpoint/2010/main" val="279606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DD98-285F-4B01-A7B2-6D8B6790DF5C}"/>
              </a:ext>
            </a:extLst>
          </p:cNvPr>
          <p:cNvSpPr>
            <a:spLocks noGrp="1"/>
          </p:cNvSpPr>
          <p:nvPr>
            <p:ph type="title"/>
          </p:nvPr>
        </p:nvSpPr>
        <p:spPr/>
        <p:txBody>
          <a:bodyPr/>
          <a:lstStyle/>
          <a:p>
            <a:r>
              <a:rPr lang="en-US" dirty="0" err="1"/>
              <a:t>Tập</a:t>
            </a:r>
            <a:r>
              <a:rPr lang="en-US" dirty="0"/>
              <a:t> Events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DC8E3F87-31B5-4901-83F1-66E7C5FC073E}"/>
              </a:ext>
            </a:extLst>
          </p:cNvPr>
          <p:cNvSpPr>
            <a:spLocks noGrp="1"/>
          </p:cNvSpPr>
          <p:nvPr>
            <p:ph idx="1"/>
          </p:nvPr>
        </p:nvSpPr>
        <p:spPr/>
        <p:txBody>
          <a:bodyPr/>
          <a:lstStyle/>
          <a:p>
            <a:r>
              <a:rPr lang="en-US" dirty="0" err="1"/>
              <a:t>Ví</a:t>
            </a:r>
            <a:r>
              <a:rPr lang="en-US" dirty="0"/>
              <a:t> </a:t>
            </a:r>
            <a:r>
              <a:rPr lang="en-US" dirty="0" err="1"/>
              <a:t>dụ</a:t>
            </a:r>
            <a:endParaRPr lang="en-US" dirty="0"/>
          </a:p>
        </p:txBody>
      </p:sp>
      <p:sp>
        <p:nvSpPr>
          <p:cNvPr id="4" name="Slide Number Placeholder 3">
            <a:extLst>
              <a:ext uri="{FF2B5EF4-FFF2-40B4-BE49-F238E27FC236}">
                <a16:creationId xmlns:a16="http://schemas.microsoft.com/office/drawing/2014/main" id="{1830296B-35CD-4C26-8086-7FFF20B77D9E}"/>
              </a:ext>
            </a:extLst>
          </p:cNvPr>
          <p:cNvSpPr>
            <a:spLocks noGrp="1"/>
          </p:cNvSpPr>
          <p:nvPr>
            <p:ph type="sldNum" sz="quarter" idx="12"/>
          </p:nvPr>
        </p:nvSpPr>
        <p:spPr/>
        <p:txBody>
          <a:bodyPr/>
          <a:lstStyle/>
          <a:p>
            <a:fld id="{AFFF8543-F9CB-4923-BC76-CA5367B4EDBF}" type="slidenum">
              <a:rPr lang="en-US" smtClean="0"/>
              <a:t>28</a:t>
            </a:fld>
            <a:endParaRPr lang="en-US"/>
          </a:p>
        </p:txBody>
      </p:sp>
      <p:sp>
        <p:nvSpPr>
          <p:cNvPr id="6" name="TextBox 5">
            <a:extLst>
              <a:ext uri="{FF2B5EF4-FFF2-40B4-BE49-F238E27FC236}">
                <a16:creationId xmlns:a16="http://schemas.microsoft.com/office/drawing/2014/main" id="{BFE6FD6C-089F-4FB4-9671-049249B3D11B}"/>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5" name="Object 4">
            <a:extLst>
              <a:ext uri="{FF2B5EF4-FFF2-40B4-BE49-F238E27FC236}">
                <a16:creationId xmlns:a16="http://schemas.microsoft.com/office/drawing/2014/main" id="{DB92085D-EB3F-4126-A7BA-B2D9A502A98A}"/>
              </a:ext>
            </a:extLst>
          </p:cNvPr>
          <p:cNvGraphicFramePr>
            <a:graphicFrameLocks noChangeAspect="1"/>
          </p:cNvGraphicFramePr>
          <p:nvPr>
            <p:extLst>
              <p:ext uri="{D42A27DB-BD31-4B8C-83A1-F6EECF244321}">
                <p14:modId xmlns:p14="http://schemas.microsoft.com/office/powerpoint/2010/main" val="2343994346"/>
              </p:ext>
            </p:extLst>
          </p:nvPr>
        </p:nvGraphicFramePr>
        <p:xfrm>
          <a:off x="2834356" y="3001777"/>
          <a:ext cx="6523288" cy="2735636"/>
        </p:xfrm>
        <a:graphic>
          <a:graphicData uri="http://schemas.openxmlformats.org/presentationml/2006/ole">
            <mc:AlternateContent xmlns:mc="http://schemas.openxmlformats.org/markup-compatibility/2006">
              <mc:Choice xmlns:v="urn:schemas-microsoft-com:vml" Requires="v">
                <p:oleObj name="Bitmap Image" r:id="rId2" imgW="5196960" imgH="2179440" progId="Paint.Picture.1">
                  <p:embed/>
                </p:oleObj>
              </mc:Choice>
              <mc:Fallback>
                <p:oleObj name="Bitmap Image" r:id="rId2" imgW="5196960" imgH="2179440" progId="Paint.Picture.1">
                  <p:embed/>
                  <p:pic>
                    <p:nvPicPr>
                      <p:cNvPr id="0" name=""/>
                      <p:cNvPicPr/>
                      <p:nvPr/>
                    </p:nvPicPr>
                    <p:blipFill>
                      <a:blip r:embed="rId3"/>
                      <a:stretch>
                        <a:fillRect/>
                      </a:stretch>
                    </p:blipFill>
                    <p:spPr>
                      <a:xfrm>
                        <a:off x="2834356" y="3001777"/>
                        <a:ext cx="6523288" cy="2735636"/>
                      </a:xfrm>
                      <a:prstGeom prst="rect">
                        <a:avLst/>
                      </a:prstGeom>
                    </p:spPr>
                  </p:pic>
                </p:oleObj>
              </mc:Fallback>
            </mc:AlternateContent>
          </a:graphicData>
        </a:graphic>
      </p:graphicFrame>
    </p:spTree>
    <p:extLst>
      <p:ext uri="{BB962C8B-B14F-4D97-AF65-F5344CB8AC3E}">
        <p14:creationId xmlns:p14="http://schemas.microsoft.com/office/powerpoint/2010/main" val="3016532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30296B-35CD-4C26-8086-7FFF20B77D9E}"/>
              </a:ext>
            </a:extLst>
          </p:cNvPr>
          <p:cNvSpPr>
            <a:spLocks noGrp="1"/>
          </p:cNvSpPr>
          <p:nvPr>
            <p:ph type="sldNum" sz="quarter" idx="12"/>
          </p:nvPr>
        </p:nvSpPr>
        <p:spPr/>
        <p:txBody>
          <a:bodyPr/>
          <a:lstStyle/>
          <a:p>
            <a:fld id="{AFFF8543-F9CB-4923-BC76-CA5367B4EDBF}" type="slidenum">
              <a:rPr lang="en-US" smtClean="0"/>
              <a:t>29</a:t>
            </a:fld>
            <a:endParaRPr lang="en-US"/>
          </a:p>
        </p:txBody>
      </p:sp>
      <p:sp>
        <p:nvSpPr>
          <p:cNvPr id="6" name="TextBox 5">
            <a:extLst>
              <a:ext uri="{FF2B5EF4-FFF2-40B4-BE49-F238E27FC236}">
                <a16:creationId xmlns:a16="http://schemas.microsoft.com/office/drawing/2014/main" id="{BFE6FD6C-089F-4FB4-9671-049249B3D11B}"/>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7" name="Object 6">
            <a:extLst>
              <a:ext uri="{FF2B5EF4-FFF2-40B4-BE49-F238E27FC236}">
                <a16:creationId xmlns:a16="http://schemas.microsoft.com/office/drawing/2014/main" id="{9E2B6509-5C79-4675-8B45-FB1E1E6B15E2}"/>
              </a:ext>
            </a:extLst>
          </p:cNvPr>
          <p:cNvGraphicFramePr>
            <a:graphicFrameLocks noChangeAspect="1"/>
          </p:cNvGraphicFramePr>
          <p:nvPr>
            <p:extLst>
              <p:ext uri="{D42A27DB-BD31-4B8C-83A1-F6EECF244321}">
                <p14:modId xmlns:p14="http://schemas.microsoft.com/office/powerpoint/2010/main" val="2128478386"/>
              </p:ext>
            </p:extLst>
          </p:nvPr>
        </p:nvGraphicFramePr>
        <p:xfrm>
          <a:off x="4697507" y="1093180"/>
          <a:ext cx="7185025" cy="5173663"/>
        </p:xfrm>
        <a:graphic>
          <a:graphicData uri="http://schemas.openxmlformats.org/presentationml/2006/ole">
            <mc:AlternateContent xmlns:mc="http://schemas.openxmlformats.org/markup-compatibility/2006">
              <mc:Choice xmlns:v="urn:schemas-microsoft-com:vml" Requires="v">
                <p:oleObj name="Bitmap Image" r:id="rId2" imgW="7185600" imgH="5173920" progId="Paint.Picture.1">
                  <p:embed/>
                </p:oleObj>
              </mc:Choice>
              <mc:Fallback>
                <p:oleObj name="Bitmap Image" r:id="rId2" imgW="7185600" imgH="5173920" progId="Paint.Picture.1">
                  <p:embed/>
                  <p:pic>
                    <p:nvPicPr>
                      <p:cNvPr id="0" name=""/>
                      <p:cNvPicPr/>
                      <p:nvPr/>
                    </p:nvPicPr>
                    <p:blipFill>
                      <a:blip r:embed="rId3"/>
                      <a:stretch>
                        <a:fillRect/>
                      </a:stretch>
                    </p:blipFill>
                    <p:spPr>
                      <a:xfrm>
                        <a:off x="4697507" y="1093180"/>
                        <a:ext cx="7185025" cy="5173663"/>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8328E5FD-B189-4CD1-B2BB-754FA5758887}"/>
              </a:ext>
            </a:extLst>
          </p:cNvPr>
          <p:cNvSpPr>
            <a:spLocks noGrp="1"/>
          </p:cNvSpPr>
          <p:nvPr>
            <p:ph type="title"/>
          </p:nvPr>
        </p:nvSpPr>
        <p:spPr/>
        <p:txBody>
          <a:bodyPr/>
          <a:lstStyle/>
          <a:p>
            <a:endParaRPr lang="en-US"/>
          </a:p>
        </p:txBody>
      </p:sp>
      <p:pic>
        <p:nvPicPr>
          <p:cNvPr id="12290" name="Picture 2" descr="Thinking Stock Illustration - Download Image Now - iStock">
            <a:extLst>
              <a:ext uri="{FF2B5EF4-FFF2-40B4-BE49-F238E27FC236}">
                <a16:creationId xmlns:a16="http://schemas.microsoft.com/office/drawing/2014/main" id="{356830FC-BC69-4A3A-BF95-C89FA1400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74" y="2020603"/>
            <a:ext cx="3927968" cy="33103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30573A-044C-42F2-808B-4EB5791CD37E}"/>
              </a:ext>
            </a:extLst>
          </p:cNvPr>
          <p:cNvSpPr txBox="1"/>
          <p:nvPr/>
        </p:nvSpPr>
        <p:spPr>
          <a:xfrm>
            <a:off x="2196354" y="2590799"/>
            <a:ext cx="1984839" cy="400110"/>
          </a:xfrm>
          <a:prstGeom prst="rect">
            <a:avLst/>
          </a:prstGeom>
          <a:noFill/>
        </p:spPr>
        <p:txBody>
          <a:bodyPr wrap="none" rtlCol="0">
            <a:spAutoFit/>
          </a:bodyPr>
          <a:lstStyle/>
          <a:p>
            <a:r>
              <a:rPr lang="en-US" sz="2000" dirty="0" err="1">
                <a:solidFill>
                  <a:srgbClr val="FF0000"/>
                </a:solidFill>
                <a:latin typeface="Times New Roman" panose="02020603050405020304" pitchFamily="18" charset="0"/>
                <a:cs typeface="Times New Roman" panose="02020603050405020304" pitchFamily="18" charset="0"/>
              </a:rPr>
              <a:t>Quy</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trình</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gì</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đây</a:t>
            </a:r>
            <a:r>
              <a:rPr lang="en-US" sz="20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8931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CFAB-E85D-45C0-9368-E06D1FC13BB0}"/>
              </a:ext>
            </a:extLst>
          </p:cNvPr>
          <p:cNvSpPr>
            <a:spLocks noGrp="1"/>
          </p:cNvSpPr>
          <p:nvPr>
            <p:ph type="title"/>
          </p:nvPr>
        </p:nvSpPr>
        <p:spPr/>
        <p:txBody>
          <a:bodyPr/>
          <a:lstStyle/>
          <a:p>
            <a:r>
              <a:rPr lang="en-US" dirty="0" err="1"/>
              <a:t>Khái</a:t>
            </a:r>
            <a:r>
              <a:rPr lang="en-US" dirty="0"/>
              <a:t> </a:t>
            </a:r>
            <a:r>
              <a:rPr lang="en-US" dirty="0" err="1"/>
              <a:t>niệm</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
        <p:nvSpPr>
          <p:cNvPr id="3" name="Content Placeholder 2">
            <a:extLst>
              <a:ext uri="{FF2B5EF4-FFF2-40B4-BE49-F238E27FC236}">
                <a16:creationId xmlns:a16="http://schemas.microsoft.com/office/drawing/2014/main" id="{EABFAD09-29D0-4170-B01D-34CCE6253C88}"/>
              </a:ext>
            </a:extLst>
          </p:cNvPr>
          <p:cNvSpPr>
            <a:spLocks noGrp="1"/>
          </p:cNvSpPr>
          <p:nvPr>
            <p:ph idx="1"/>
          </p:nvPr>
        </p:nvSpPr>
        <p:spPr/>
        <p:txBody>
          <a:bodyPr/>
          <a:lstStyle/>
          <a:p>
            <a:pPr>
              <a:lnSpc>
                <a:spcPct val="120000"/>
              </a:lnSpc>
            </a:pPr>
            <a:r>
              <a:rPr lang="en-US" dirty="0" err="1"/>
              <a:t>Tương</a:t>
            </a:r>
            <a:r>
              <a:rPr lang="en-US" dirty="0"/>
              <a:t> </a:t>
            </a:r>
            <a:r>
              <a:rPr lang="en-US" dirty="0" err="1"/>
              <a:t>ứng</a:t>
            </a:r>
            <a:r>
              <a:rPr lang="en-US" dirty="0"/>
              <a:t> </a:t>
            </a:r>
            <a:r>
              <a:rPr lang="en-US" dirty="0" err="1"/>
              <a:t>với</a:t>
            </a:r>
            <a:r>
              <a:rPr lang="en-US" dirty="0"/>
              <a:t> </a:t>
            </a:r>
            <a:r>
              <a:rPr lang="en-US" dirty="0" err="1">
                <a:solidFill>
                  <a:srgbClr val="FF0000"/>
                </a:solidFill>
              </a:rPr>
              <a:t>một</a:t>
            </a:r>
            <a:r>
              <a:rPr lang="en-US" dirty="0">
                <a:solidFill>
                  <a:srgbClr val="FF0000"/>
                </a:solidFill>
              </a:rPr>
              <a:t> </a:t>
            </a:r>
            <a:r>
              <a:rPr lang="en-US" dirty="0" err="1">
                <a:solidFill>
                  <a:srgbClr val="FF0000"/>
                </a:solidFill>
              </a:rPr>
              <a:t>chuỗi</a:t>
            </a:r>
            <a:r>
              <a:rPr lang="en-US" dirty="0">
                <a:solidFill>
                  <a:srgbClr val="FF0000"/>
                </a:solidFill>
              </a:rPr>
              <a:t> </a:t>
            </a:r>
            <a:r>
              <a:rPr lang="en-US" dirty="0" err="1">
                <a:solidFill>
                  <a:srgbClr val="FF0000"/>
                </a:solidFill>
              </a:rPr>
              <a:t>hoạt</a:t>
            </a:r>
            <a:r>
              <a:rPr lang="en-US" dirty="0">
                <a:solidFill>
                  <a:srgbClr val="FF0000"/>
                </a:solidFill>
              </a:rPr>
              <a:t> </a:t>
            </a:r>
            <a:r>
              <a:rPr lang="en-US" dirty="0" err="1">
                <a:solidFill>
                  <a:srgbClr val="FF0000"/>
                </a:solidFill>
              </a:rPr>
              <a:t>động</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bởi</a:t>
            </a:r>
            <a:r>
              <a:rPr lang="en-US" dirty="0"/>
              <a:t> </a:t>
            </a:r>
            <a:r>
              <a:rPr lang="en-US" dirty="0" err="1"/>
              <a:t>đơn</a:t>
            </a:r>
            <a:r>
              <a:rPr lang="en-US" dirty="0"/>
              <a:t> </a:t>
            </a:r>
            <a:r>
              <a:rPr lang="en-US" dirty="0" err="1"/>
              <a:t>vị</a:t>
            </a:r>
            <a:r>
              <a:rPr lang="en-US" dirty="0"/>
              <a:t>/</a:t>
            </a:r>
            <a:r>
              <a:rPr lang="en-US" dirty="0" err="1"/>
              <a:t>tổ</a:t>
            </a:r>
            <a:r>
              <a:rPr lang="en-US" dirty="0"/>
              <a:t> </a:t>
            </a:r>
            <a:r>
              <a:rPr lang="en-US" dirty="0" err="1"/>
              <a:t>chức</a:t>
            </a:r>
            <a:r>
              <a:rPr lang="en-US" dirty="0"/>
              <a:t> </a:t>
            </a:r>
            <a:r>
              <a:rPr lang="en-US" dirty="0" err="1"/>
              <a:t>nhằm</a:t>
            </a:r>
            <a:r>
              <a:rPr lang="en-US" dirty="0"/>
              <a:t> </a:t>
            </a:r>
            <a:r>
              <a:rPr lang="en-US" dirty="0" err="1">
                <a:solidFill>
                  <a:srgbClr val="00B050"/>
                </a:solidFill>
              </a:rPr>
              <a:t>hoàn</a:t>
            </a:r>
            <a:r>
              <a:rPr lang="en-US" dirty="0">
                <a:solidFill>
                  <a:srgbClr val="00B050"/>
                </a:solidFill>
              </a:rPr>
              <a:t> </a:t>
            </a:r>
            <a:r>
              <a:rPr lang="en-US" dirty="0" err="1">
                <a:solidFill>
                  <a:srgbClr val="00B050"/>
                </a:solidFill>
              </a:rPr>
              <a:t>thành</a:t>
            </a:r>
            <a:r>
              <a:rPr lang="en-US" dirty="0">
                <a:solidFill>
                  <a:srgbClr val="00B050"/>
                </a:solidFill>
              </a:rPr>
              <a:t> </a:t>
            </a:r>
            <a:r>
              <a:rPr lang="en-US" dirty="0" err="1">
                <a:solidFill>
                  <a:srgbClr val="00B050"/>
                </a:solidFill>
              </a:rPr>
              <a:t>các</a:t>
            </a:r>
            <a:r>
              <a:rPr lang="en-US" dirty="0">
                <a:solidFill>
                  <a:srgbClr val="00B050"/>
                </a:solidFill>
              </a:rPr>
              <a:t> </a:t>
            </a:r>
            <a:r>
              <a:rPr lang="en-US" dirty="0" err="1">
                <a:solidFill>
                  <a:srgbClr val="00B050"/>
                </a:solidFill>
              </a:rPr>
              <a:t>nhiệm</a:t>
            </a:r>
            <a:r>
              <a:rPr lang="en-US" dirty="0">
                <a:solidFill>
                  <a:srgbClr val="00B050"/>
                </a:solidFill>
              </a:rPr>
              <a:t> </a:t>
            </a:r>
            <a:r>
              <a:rPr lang="en-US" dirty="0" err="1">
                <a:solidFill>
                  <a:srgbClr val="00B050"/>
                </a:solidFill>
              </a:rPr>
              <a:t>vụ</a:t>
            </a:r>
            <a:r>
              <a:rPr lang="en-US" dirty="0">
                <a:solidFill>
                  <a:srgbClr val="00B050"/>
                </a:solidFill>
              </a:rPr>
              <a:t> (</a:t>
            </a:r>
            <a:r>
              <a:rPr lang="en-US" dirty="0" err="1">
                <a:solidFill>
                  <a:srgbClr val="00B050"/>
                </a:solidFill>
              </a:rPr>
              <a:t>sản</a:t>
            </a:r>
            <a:r>
              <a:rPr lang="en-US" dirty="0">
                <a:solidFill>
                  <a:srgbClr val="00B050"/>
                </a:solidFill>
              </a:rPr>
              <a:t> </a:t>
            </a:r>
            <a:r>
              <a:rPr lang="en-US" dirty="0" err="1">
                <a:solidFill>
                  <a:srgbClr val="00B050"/>
                </a:solidFill>
              </a:rPr>
              <a:t>phẩm</a:t>
            </a:r>
            <a:r>
              <a:rPr lang="en-US" dirty="0">
                <a:solidFill>
                  <a:srgbClr val="00B050"/>
                </a:solidFill>
              </a:rPr>
              <a:t>/</a:t>
            </a:r>
            <a:r>
              <a:rPr lang="en-US" dirty="0" err="1">
                <a:solidFill>
                  <a:srgbClr val="00B050"/>
                </a:solidFill>
              </a:rPr>
              <a:t>dịch</a:t>
            </a:r>
            <a:r>
              <a:rPr lang="en-US" dirty="0">
                <a:solidFill>
                  <a:srgbClr val="00B050"/>
                </a:solidFill>
              </a:rPr>
              <a:t> </a:t>
            </a:r>
            <a:r>
              <a:rPr lang="en-US" dirty="0" err="1">
                <a:solidFill>
                  <a:srgbClr val="00B050"/>
                </a:solidFill>
              </a:rPr>
              <a:t>vụ</a:t>
            </a:r>
            <a:r>
              <a:rPr lang="en-US" dirty="0">
                <a:solidFill>
                  <a:srgbClr val="00B050"/>
                </a:solidFill>
              </a:rPr>
              <a:t>)</a:t>
            </a:r>
            <a:r>
              <a:rPr lang="en-US" dirty="0"/>
              <a:t> </a:t>
            </a:r>
            <a:r>
              <a:rPr lang="en-US" dirty="0" err="1"/>
              <a:t>cụ</a:t>
            </a:r>
            <a:r>
              <a:rPr lang="en-US" dirty="0"/>
              <a:t> </a:t>
            </a:r>
            <a:r>
              <a:rPr lang="en-US" dirty="0" err="1"/>
              <a:t>thể</a:t>
            </a:r>
            <a:r>
              <a:rPr lang="en-US" dirty="0"/>
              <a:t>.</a:t>
            </a:r>
          </a:p>
          <a:p>
            <a:pPr>
              <a:lnSpc>
                <a:spcPct val="120000"/>
              </a:lnSpc>
            </a:pPr>
            <a:r>
              <a:rPr lang="en-US" dirty="0" err="1"/>
              <a:t>Được</a:t>
            </a:r>
            <a:r>
              <a:rPr lang="en-US" dirty="0"/>
              <a:t> </a:t>
            </a:r>
            <a:r>
              <a:rPr lang="en-US" dirty="0" err="1"/>
              <a:t>kích</a:t>
            </a:r>
            <a:r>
              <a:rPr lang="en-US" dirty="0"/>
              <a:t> </a:t>
            </a:r>
            <a:r>
              <a:rPr lang="en-US" dirty="0" err="1"/>
              <a:t>hoạt</a:t>
            </a:r>
            <a:r>
              <a:rPr lang="en-US" dirty="0"/>
              <a:t> </a:t>
            </a:r>
            <a:r>
              <a:rPr lang="en-US" dirty="0" err="1"/>
              <a:t>bởi</a:t>
            </a:r>
            <a:r>
              <a:rPr lang="en-US" dirty="0"/>
              <a:t> </a:t>
            </a:r>
            <a:r>
              <a:rPr lang="en-US" dirty="0" err="1"/>
              <a:t>tổ</a:t>
            </a:r>
            <a:r>
              <a:rPr lang="en-US" dirty="0"/>
              <a:t> </a:t>
            </a:r>
            <a:r>
              <a:rPr lang="en-US" dirty="0" err="1"/>
              <a:t>chức</a:t>
            </a:r>
            <a:r>
              <a:rPr lang="en-US" dirty="0"/>
              <a:t> </a:t>
            </a:r>
            <a:r>
              <a:rPr lang="en-US" dirty="0" err="1"/>
              <a:t>nhưng</a:t>
            </a:r>
            <a:r>
              <a:rPr lang="en-US" dirty="0"/>
              <a:t> </a:t>
            </a:r>
            <a:r>
              <a:rPr lang="en-US" dirty="0" err="1">
                <a:solidFill>
                  <a:srgbClr val="00B050"/>
                </a:solidFill>
              </a:rPr>
              <a:t>có</a:t>
            </a:r>
            <a:r>
              <a:rPr lang="en-US" dirty="0">
                <a:solidFill>
                  <a:srgbClr val="00B050"/>
                </a:solidFill>
              </a:rPr>
              <a:t> </a:t>
            </a:r>
            <a:r>
              <a:rPr lang="en-US" dirty="0" err="1">
                <a:solidFill>
                  <a:srgbClr val="00B050"/>
                </a:solidFill>
              </a:rPr>
              <a:t>thể</a:t>
            </a:r>
            <a:r>
              <a:rPr lang="en-US" dirty="0">
                <a:solidFill>
                  <a:srgbClr val="00B050"/>
                </a:solidFill>
              </a:rPr>
              <a:t> </a:t>
            </a:r>
            <a:r>
              <a:rPr lang="en-US" dirty="0" err="1">
                <a:solidFill>
                  <a:srgbClr val="00B050"/>
                </a:solidFill>
              </a:rPr>
              <a:t>có</a:t>
            </a:r>
            <a:r>
              <a:rPr lang="en-US" dirty="0">
                <a:solidFill>
                  <a:srgbClr val="00B050"/>
                </a:solidFill>
              </a:rPr>
              <a:t> </a:t>
            </a:r>
            <a:r>
              <a:rPr lang="en-US" dirty="0" err="1">
                <a:solidFill>
                  <a:srgbClr val="00B050"/>
                </a:solidFill>
              </a:rPr>
              <a:t>tương</a:t>
            </a:r>
            <a:r>
              <a:rPr lang="en-US" dirty="0">
                <a:solidFill>
                  <a:srgbClr val="00B050"/>
                </a:solidFill>
              </a:rPr>
              <a:t> </a:t>
            </a:r>
            <a:r>
              <a:rPr lang="en-US" dirty="0" err="1">
                <a:solidFill>
                  <a:srgbClr val="00B050"/>
                </a:solidFill>
              </a:rPr>
              <a:t>tác</a:t>
            </a:r>
            <a:r>
              <a:rPr lang="en-US" dirty="0"/>
              <a:t> </a:t>
            </a:r>
            <a:r>
              <a:rPr lang="en-US" dirty="0" err="1"/>
              <a:t>với</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a:t>
            </a:r>
            <a:r>
              <a:rPr lang="en-US" dirty="0" err="1"/>
              <a:t>của</a:t>
            </a:r>
            <a:r>
              <a:rPr lang="en-US" dirty="0"/>
              <a:t> </a:t>
            </a:r>
            <a:r>
              <a:rPr lang="en-US" dirty="0" err="1"/>
              <a:t>tổ</a:t>
            </a:r>
            <a:r>
              <a:rPr lang="en-US" dirty="0"/>
              <a:t> </a:t>
            </a:r>
            <a:r>
              <a:rPr lang="en-US" dirty="0" err="1"/>
              <a:t>chức</a:t>
            </a:r>
            <a:r>
              <a:rPr lang="en-US" dirty="0"/>
              <a:t> </a:t>
            </a:r>
            <a:r>
              <a:rPr lang="en-US" dirty="0" err="1"/>
              <a:t>khác</a:t>
            </a:r>
            <a:r>
              <a:rPr lang="en-US" dirty="0"/>
              <a:t>.</a:t>
            </a:r>
          </a:p>
        </p:txBody>
      </p:sp>
      <p:sp>
        <p:nvSpPr>
          <p:cNvPr id="4" name="Slide Number Placeholder 3">
            <a:extLst>
              <a:ext uri="{FF2B5EF4-FFF2-40B4-BE49-F238E27FC236}">
                <a16:creationId xmlns:a16="http://schemas.microsoft.com/office/drawing/2014/main" id="{96F0636A-22CC-4F3C-91C0-B7C0070D2141}"/>
              </a:ext>
            </a:extLst>
          </p:cNvPr>
          <p:cNvSpPr>
            <a:spLocks noGrp="1"/>
          </p:cNvSpPr>
          <p:nvPr>
            <p:ph type="sldNum" sz="quarter" idx="12"/>
          </p:nvPr>
        </p:nvSpPr>
        <p:spPr/>
        <p:txBody>
          <a:bodyPr/>
          <a:lstStyle/>
          <a:p>
            <a:fld id="{AFFF8543-F9CB-4923-BC76-CA5367B4EDBF}" type="slidenum">
              <a:rPr lang="en-US" smtClean="0"/>
              <a:t>3</a:t>
            </a:fld>
            <a:endParaRPr lang="en-US"/>
          </a:p>
        </p:txBody>
      </p:sp>
      <p:sp>
        <p:nvSpPr>
          <p:cNvPr id="5" name="TextBox 4">
            <a:extLst>
              <a:ext uri="{FF2B5EF4-FFF2-40B4-BE49-F238E27FC236}">
                <a16:creationId xmlns:a16="http://schemas.microsoft.com/office/drawing/2014/main" id="{245E67BA-A987-4143-961A-8A57AA6756F0}"/>
              </a:ext>
            </a:extLst>
          </p:cNvPr>
          <p:cNvSpPr txBox="1"/>
          <p:nvPr/>
        </p:nvSpPr>
        <p:spPr>
          <a:xfrm>
            <a:off x="6893859" y="107577"/>
            <a:ext cx="5213931"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Tree>
    <p:extLst>
      <p:ext uri="{BB962C8B-B14F-4D97-AF65-F5344CB8AC3E}">
        <p14:creationId xmlns:p14="http://schemas.microsoft.com/office/powerpoint/2010/main" val="409305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290851B2-93BE-4EBB-848C-09E2CB84446E}"/>
              </a:ext>
            </a:extLst>
          </p:cNvPr>
          <p:cNvSpPr>
            <a:spLocks noGrp="1"/>
          </p:cNvSpPr>
          <p:nvPr>
            <p:ph idx="1"/>
          </p:nvPr>
        </p:nvSpPr>
        <p:spPr/>
        <p:txBody>
          <a:bodyPr/>
          <a:lstStyle/>
          <a:p>
            <a:pPr>
              <a:lnSpc>
                <a:spcPct val="120000"/>
              </a:lnSpc>
            </a:pPr>
            <a:r>
              <a:rPr lang="en-US" dirty="0">
                <a:solidFill>
                  <a:srgbClr val="FF0000"/>
                </a:solidFill>
              </a:rPr>
              <a:t>Sub-process</a:t>
            </a:r>
          </a:p>
          <a:p>
            <a:pPr lvl="1">
              <a:lnSpc>
                <a:spcPct val="120000"/>
              </a:lnSpc>
            </a:pPr>
            <a:r>
              <a:rPr lang="en-US" dirty="0"/>
              <a:t>View: collapsed/expanded</a:t>
            </a:r>
          </a:p>
          <a:p>
            <a:pPr lvl="1">
              <a:lnSpc>
                <a:spcPct val="120000"/>
              </a:lnSpc>
            </a:pPr>
            <a:r>
              <a:rPr lang="en-US" dirty="0"/>
              <a:t>Type: Loop, multiple instance (sequential, parallel), ad-hoc.</a:t>
            </a:r>
          </a:p>
          <a:p>
            <a:pPr>
              <a:lnSpc>
                <a:spcPct val="120000"/>
              </a:lnSpc>
            </a:pPr>
            <a:r>
              <a:rPr lang="en-US" dirty="0">
                <a:solidFill>
                  <a:srgbClr val="FF0000"/>
                </a:solidFill>
              </a:rPr>
              <a:t>Task</a:t>
            </a:r>
          </a:p>
          <a:p>
            <a:pPr lvl="1">
              <a:lnSpc>
                <a:spcPct val="120000"/>
              </a:lnSpc>
            </a:pPr>
            <a:r>
              <a:rPr lang="en-US" dirty="0"/>
              <a:t>Manual, user, service, send, receive, rule, script.</a:t>
            </a:r>
          </a:p>
          <a:p>
            <a:pPr>
              <a:lnSpc>
                <a:spcPct val="120000"/>
              </a:lnSpc>
            </a:pPr>
            <a:r>
              <a:rPr lang="en-US" dirty="0">
                <a:solidFill>
                  <a:srgbClr val="FF0000"/>
                </a:solidFill>
              </a:rPr>
              <a:t>Activity</a:t>
            </a:r>
          </a:p>
          <a:p>
            <a:pPr lvl="1">
              <a:lnSpc>
                <a:spcPct val="120000"/>
              </a:lnSpc>
            </a:pPr>
            <a:r>
              <a:rPr lang="en-US" dirty="0"/>
              <a:t>Call activity.</a:t>
            </a:r>
          </a:p>
          <a:p>
            <a:pPr>
              <a:lnSpc>
                <a:spcPct val="120000"/>
              </a:lnSpc>
            </a:pP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30</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Tree>
    <p:extLst>
      <p:ext uri="{BB962C8B-B14F-4D97-AF65-F5344CB8AC3E}">
        <p14:creationId xmlns:p14="http://schemas.microsoft.com/office/powerpoint/2010/main" val="103920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31</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8" name="Table 8">
            <a:extLst>
              <a:ext uri="{FF2B5EF4-FFF2-40B4-BE49-F238E27FC236}">
                <a16:creationId xmlns:a16="http://schemas.microsoft.com/office/drawing/2014/main" id="{5E2271F4-2DA1-402C-822F-EFEABE6B5A3F}"/>
              </a:ext>
            </a:extLst>
          </p:cNvPr>
          <p:cNvGraphicFramePr>
            <a:graphicFrameLocks noGrp="1"/>
          </p:cNvGraphicFramePr>
          <p:nvPr>
            <p:ph idx="1"/>
            <p:extLst>
              <p:ext uri="{D42A27DB-BD31-4B8C-83A1-F6EECF244321}">
                <p14:modId xmlns:p14="http://schemas.microsoft.com/office/powerpoint/2010/main" val="1843090631"/>
              </p:ext>
            </p:extLst>
          </p:nvPr>
        </p:nvGraphicFramePr>
        <p:xfrm>
          <a:off x="1413235" y="1805246"/>
          <a:ext cx="10515600" cy="4450080"/>
        </p:xfrm>
        <a:graphic>
          <a:graphicData uri="http://schemas.openxmlformats.org/drawingml/2006/table">
            <a:tbl>
              <a:tblPr firstRow="1" bandRow="1">
                <a:tableStyleId>{5C22544A-7EE6-4342-B048-85BDC9FD1C3A}</a:tableStyleId>
              </a:tblPr>
              <a:tblGrid>
                <a:gridCol w="2442882">
                  <a:extLst>
                    <a:ext uri="{9D8B030D-6E8A-4147-A177-3AD203B41FA5}">
                      <a16:colId xmlns:a16="http://schemas.microsoft.com/office/drawing/2014/main" val="2003463162"/>
                    </a:ext>
                  </a:extLst>
                </a:gridCol>
                <a:gridCol w="8072718">
                  <a:extLst>
                    <a:ext uri="{9D8B030D-6E8A-4147-A177-3AD203B41FA5}">
                      <a16:colId xmlns:a16="http://schemas.microsoft.com/office/drawing/2014/main" val="2566761897"/>
                    </a:ext>
                  </a:extLst>
                </a:gridCol>
              </a:tblGrid>
              <a:tr h="370840">
                <a:tc>
                  <a:txBody>
                    <a:bodyPr/>
                    <a:lstStyle/>
                    <a:p>
                      <a:r>
                        <a:rPr lang="en-US" dirty="0">
                          <a:latin typeface="Times New Roman" panose="02020603050405020304" pitchFamily="18" charset="0"/>
                          <a:cs typeface="Times New Roman" panose="02020603050405020304" pitchFamily="18" charset="0"/>
                        </a:rPr>
                        <a:t>Activity</a:t>
                      </a:r>
                    </a:p>
                  </a:txBody>
                  <a:tcPr/>
                </a:tc>
                <a:tc>
                  <a:txBody>
                    <a:bodyPr/>
                    <a:lstStyle/>
                    <a:p>
                      <a:r>
                        <a:rPr lang="en-US" dirty="0">
                          <a:latin typeface="Times New Roman" panose="02020603050405020304" pitchFamily="18" charset="0"/>
                          <a:cs typeface="Times New Roman" panose="02020603050405020304" pitchFamily="18" charset="0"/>
                        </a:rPr>
                        <a:t>Ý </a:t>
                      </a:r>
                      <a:r>
                        <a:rPr lang="en-US" dirty="0" err="1">
                          <a:latin typeface="Times New Roman" panose="02020603050405020304" pitchFamily="18" charset="0"/>
                          <a:cs typeface="Times New Roman" panose="02020603050405020304" pitchFamily="18" charset="0"/>
                        </a:rPr>
                        <a:t>nghĩa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65614974"/>
                  </a:ext>
                </a:extLst>
              </a:tr>
              <a:tr h="370840">
                <a:tc>
                  <a:txBody>
                    <a:bodyPr/>
                    <a:lstStyle/>
                    <a:p>
                      <a:r>
                        <a:rPr lang="en-US" dirty="0">
                          <a:latin typeface="Times New Roman" panose="02020603050405020304" pitchFamily="18" charset="0"/>
                          <a:cs typeface="Times New Roman" panose="02020603050405020304" pitchFamily="18" charset="0"/>
                        </a:rPr>
                        <a:t>Loop</a:t>
                      </a:r>
                    </a:p>
                  </a:txBody>
                  <a:tcPr/>
                </a:tc>
                <a:tc>
                  <a:txBody>
                    <a:bodyPr/>
                    <a:lstStyle/>
                    <a:p>
                      <a:r>
                        <a:rPr lang="en-US" dirty="0">
                          <a:latin typeface="Times New Roman" panose="02020603050405020304" pitchFamily="18" charset="0"/>
                          <a:cs typeface="Times New Roman" panose="02020603050405020304" pitchFamily="18" charset="0"/>
                        </a:rPr>
                        <a:t>Sub-process </a:t>
                      </a:r>
                      <a:r>
                        <a:rPr lang="en-US" dirty="0" err="1">
                          <a:latin typeface="Times New Roman" panose="02020603050405020304" pitchFamily="18" charset="0"/>
                          <a:cs typeface="Times New Roman" panose="02020603050405020304" pitchFamily="18" charset="0"/>
                        </a:rPr>
                        <a:t>lặp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006837384"/>
                  </a:ext>
                </a:extLst>
              </a:tr>
              <a:tr h="370840">
                <a:tc>
                  <a:txBody>
                    <a:bodyPr/>
                    <a:lstStyle/>
                    <a:p>
                      <a:r>
                        <a:rPr lang="en-US" dirty="0">
                          <a:latin typeface="Times New Roman" panose="02020603050405020304" pitchFamily="18" charset="0"/>
                          <a:cs typeface="Times New Roman" panose="02020603050405020304" pitchFamily="18" charset="0"/>
                        </a:rPr>
                        <a:t>Multi-instance</a:t>
                      </a:r>
                    </a:p>
                  </a:txBody>
                  <a:tcPr/>
                </a:tc>
                <a:tc>
                  <a:txBody>
                    <a:bodyPr/>
                    <a:lstStyle/>
                    <a:p>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sub-process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697130227"/>
                  </a:ext>
                </a:extLst>
              </a:tr>
              <a:tr h="370840">
                <a:tc>
                  <a:txBody>
                    <a:bodyPr/>
                    <a:lstStyle/>
                    <a:p>
                      <a:r>
                        <a:rPr lang="en-US" dirty="0">
                          <a:latin typeface="Times New Roman" panose="02020603050405020304" pitchFamily="18" charset="0"/>
                          <a:cs typeface="Times New Roman" panose="02020603050405020304" pitchFamily="18" charset="0"/>
                        </a:rPr>
                        <a:t>Ad-hoc</a:t>
                      </a:r>
                    </a:p>
                  </a:txBody>
                  <a:tcPr/>
                </a:tc>
                <a:tc>
                  <a:txBody>
                    <a:bodyPr/>
                    <a:lstStyle/>
                    <a:p>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927892075"/>
                  </a:ext>
                </a:extLst>
              </a:tr>
              <a:tr h="370840">
                <a:tc>
                  <a:txBody>
                    <a:bodyPr/>
                    <a:lstStyle/>
                    <a:p>
                      <a:r>
                        <a:rPr lang="en-US" dirty="0">
                          <a:latin typeface="Times New Roman" panose="02020603050405020304" pitchFamily="18" charset="0"/>
                          <a:cs typeface="Times New Roman" panose="02020603050405020304" pitchFamily="18" charset="0"/>
                        </a:rPr>
                        <a:t>Manual task</a:t>
                      </a:r>
                    </a:p>
                  </a:txBody>
                  <a:tcPr/>
                </a:tc>
                <a:tc>
                  <a:txBody>
                    <a:bodyPr/>
                    <a:lstStyle/>
                    <a:p>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261411602"/>
                  </a:ext>
                </a:extLst>
              </a:tr>
              <a:tr h="370840">
                <a:tc>
                  <a:txBody>
                    <a:bodyPr/>
                    <a:lstStyle/>
                    <a:p>
                      <a:r>
                        <a:rPr lang="en-US" dirty="0">
                          <a:latin typeface="Times New Roman" panose="02020603050405020304" pitchFamily="18" charset="0"/>
                          <a:cs typeface="Times New Roman" panose="02020603050405020304" pitchFamily="18" charset="0"/>
                        </a:rPr>
                        <a:t>User task</a:t>
                      </a:r>
                    </a:p>
                  </a:txBody>
                  <a:tcPr/>
                </a:tc>
                <a:tc>
                  <a:txBody>
                    <a:bodyPr/>
                    <a:lstStyle/>
                    <a:p>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251938"/>
                  </a:ext>
                </a:extLst>
              </a:tr>
              <a:tr h="370840">
                <a:tc>
                  <a:txBody>
                    <a:bodyPr/>
                    <a:lstStyle/>
                    <a:p>
                      <a:r>
                        <a:rPr lang="en-US" dirty="0">
                          <a:latin typeface="Times New Roman" panose="02020603050405020304" pitchFamily="18" charset="0"/>
                          <a:cs typeface="Times New Roman" panose="02020603050405020304" pitchFamily="18" charset="0"/>
                        </a:rPr>
                        <a:t>Service task</a:t>
                      </a:r>
                    </a:p>
                  </a:txBody>
                  <a:tcPr/>
                </a:tc>
                <a:tc>
                  <a:txBody>
                    <a:bodyPr/>
                    <a:lstStyle/>
                    <a:p>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4734401"/>
                  </a:ext>
                </a:extLst>
              </a:tr>
              <a:tr h="370840">
                <a:tc>
                  <a:txBody>
                    <a:bodyPr/>
                    <a:lstStyle/>
                    <a:p>
                      <a:r>
                        <a:rPr lang="en-US" dirty="0">
                          <a:latin typeface="Times New Roman" panose="02020603050405020304" pitchFamily="18" charset="0"/>
                          <a:cs typeface="Times New Roman" panose="02020603050405020304" pitchFamily="18" charset="0"/>
                        </a:rPr>
                        <a:t>Send task</a:t>
                      </a:r>
                    </a:p>
                  </a:txBody>
                  <a:tcPr/>
                </a:tc>
                <a:tc>
                  <a:txBody>
                    <a:bodyPr/>
                    <a:lstStyle/>
                    <a:p>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gửi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pool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lane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gửi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130765813"/>
                  </a:ext>
                </a:extLst>
              </a:tr>
              <a:tr h="370840">
                <a:tc>
                  <a:txBody>
                    <a:bodyPr/>
                    <a:lstStyle/>
                    <a:p>
                      <a:r>
                        <a:rPr lang="en-US" dirty="0">
                          <a:latin typeface="Times New Roman" panose="02020603050405020304" pitchFamily="18" charset="0"/>
                          <a:cs typeface="Times New Roman" panose="02020603050405020304" pitchFamily="18" charset="0"/>
                        </a:rPr>
                        <a:t>Receive task</a:t>
                      </a:r>
                    </a:p>
                  </a:txBody>
                  <a:tcPr/>
                </a:tc>
                <a:tc>
                  <a:txBody>
                    <a:bodyPr/>
                    <a:lstStyle/>
                    <a:p>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295754015"/>
                  </a:ext>
                </a:extLst>
              </a:tr>
              <a:tr h="370840">
                <a:tc>
                  <a:txBody>
                    <a:bodyPr/>
                    <a:lstStyle/>
                    <a:p>
                      <a:r>
                        <a:rPr lang="en-US" dirty="0">
                          <a:latin typeface="Times New Roman" panose="02020603050405020304" pitchFamily="18" charset="0"/>
                          <a:cs typeface="Times New Roman" panose="02020603050405020304" pitchFamily="18" charset="0"/>
                        </a:rPr>
                        <a:t>Rule task</a:t>
                      </a:r>
                    </a:p>
                  </a:txBody>
                  <a:tcPr/>
                </a:tc>
                <a:tc>
                  <a:txBody>
                    <a:bodyPr/>
                    <a:lstStyle/>
                    <a:p>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“Business rule engine”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168573716"/>
                  </a:ext>
                </a:extLst>
              </a:tr>
              <a:tr h="370840">
                <a:tc>
                  <a:txBody>
                    <a:bodyPr/>
                    <a:lstStyle/>
                    <a:p>
                      <a:r>
                        <a:rPr lang="en-US" dirty="0">
                          <a:latin typeface="Times New Roman" panose="02020603050405020304" pitchFamily="18" charset="0"/>
                          <a:cs typeface="Times New Roman" panose="02020603050405020304" pitchFamily="18" charset="0"/>
                        </a:rPr>
                        <a:t>Script task</a:t>
                      </a:r>
                    </a:p>
                  </a:txBody>
                  <a:tcPr/>
                </a:tc>
                <a:tc>
                  <a:txBody>
                    <a:bodyPr/>
                    <a:lstStyle/>
                    <a:p>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907859079"/>
                  </a:ext>
                </a:extLst>
              </a:tr>
              <a:tr h="370840">
                <a:tc>
                  <a:txBody>
                    <a:bodyPr/>
                    <a:lstStyle/>
                    <a:p>
                      <a:r>
                        <a:rPr lang="en-US" dirty="0">
                          <a:latin typeface="Times New Roman" panose="02020603050405020304" pitchFamily="18" charset="0"/>
                          <a:cs typeface="Times New Roman" panose="02020603050405020304" pitchFamily="18" charset="0"/>
                        </a:rPr>
                        <a:t>Call</a:t>
                      </a:r>
                    </a:p>
                  </a:txBody>
                  <a:tcPr/>
                </a:tc>
                <a:tc>
                  <a:txBody>
                    <a:bodyPr/>
                    <a:lstStyle/>
                    <a:p>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13045505"/>
                  </a:ext>
                </a:extLst>
              </a:tr>
            </a:tbl>
          </a:graphicData>
        </a:graphic>
      </p:graphicFrame>
      <p:pic>
        <p:nvPicPr>
          <p:cNvPr id="1026" name="Picture 2" descr="Loop">
            <a:extLst>
              <a:ext uri="{FF2B5EF4-FFF2-40B4-BE49-F238E27FC236}">
                <a16:creationId xmlns:a16="http://schemas.microsoft.com/office/drawing/2014/main" id="{929E8280-36AD-44F8-B17E-96A0C2872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940" y="2181268"/>
            <a:ext cx="681319" cy="357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lti-instance">
            <a:extLst>
              <a:ext uri="{FF2B5EF4-FFF2-40B4-BE49-F238E27FC236}">
                <a16:creationId xmlns:a16="http://schemas.microsoft.com/office/drawing/2014/main" id="{C359337C-5C70-4DCF-8A58-5BADC3400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940" y="2563557"/>
            <a:ext cx="681319" cy="357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 hoc">
            <a:extLst>
              <a:ext uri="{FF2B5EF4-FFF2-40B4-BE49-F238E27FC236}">
                <a16:creationId xmlns:a16="http://schemas.microsoft.com/office/drawing/2014/main" id="{C51C0A5B-A3D7-49D1-A445-B90446B7A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940" y="2945847"/>
            <a:ext cx="681319" cy="3575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nual Task">
            <a:extLst>
              <a:ext uri="{FF2B5EF4-FFF2-40B4-BE49-F238E27FC236}">
                <a16:creationId xmlns:a16="http://schemas.microsoft.com/office/drawing/2014/main" id="{60CB4122-2498-46CF-9CDF-626EED603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940" y="3328137"/>
            <a:ext cx="681319" cy="310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er Task">
            <a:extLst>
              <a:ext uri="{FF2B5EF4-FFF2-40B4-BE49-F238E27FC236}">
                <a16:creationId xmlns:a16="http://schemas.microsoft.com/office/drawing/2014/main" id="{D4234C52-9DBA-4A4D-A106-A64A4281BC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8940" y="3694849"/>
            <a:ext cx="681322" cy="3103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rvice Task">
            <a:extLst>
              <a:ext uri="{FF2B5EF4-FFF2-40B4-BE49-F238E27FC236}">
                <a16:creationId xmlns:a16="http://schemas.microsoft.com/office/drawing/2014/main" id="{3F7623E3-B564-45A6-AF98-DEE56B04C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8940" y="4029993"/>
            <a:ext cx="681324" cy="3103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nd Task">
            <a:extLst>
              <a:ext uri="{FF2B5EF4-FFF2-40B4-BE49-F238E27FC236}">
                <a16:creationId xmlns:a16="http://schemas.microsoft.com/office/drawing/2014/main" id="{208598D7-2B50-461F-9E18-FD536F88FF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8940" y="4420159"/>
            <a:ext cx="681324" cy="3103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ceive Task">
            <a:extLst>
              <a:ext uri="{FF2B5EF4-FFF2-40B4-BE49-F238E27FC236}">
                <a16:creationId xmlns:a16="http://schemas.microsoft.com/office/drawing/2014/main" id="{9D75A5B4-6BAD-4915-AF7E-A9D4690F2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8940" y="4773795"/>
            <a:ext cx="681319" cy="3103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usiness Rule Task">
            <a:extLst>
              <a:ext uri="{FF2B5EF4-FFF2-40B4-BE49-F238E27FC236}">
                <a16:creationId xmlns:a16="http://schemas.microsoft.com/office/drawing/2014/main" id="{B9BC99C6-64C2-45A3-8679-8C0FF7E3EB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8940" y="5135503"/>
            <a:ext cx="681319" cy="3103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cript Task">
            <a:extLst>
              <a:ext uri="{FF2B5EF4-FFF2-40B4-BE49-F238E27FC236}">
                <a16:creationId xmlns:a16="http://schemas.microsoft.com/office/drawing/2014/main" id="{1B439CFA-542E-4CCE-9AAF-28D2B97AF4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8940" y="5501181"/>
            <a:ext cx="681322" cy="3103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a:extLst>
              <a:ext uri="{FF2B5EF4-FFF2-40B4-BE49-F238E27FC236}">
                <a16:creationId xmlns:a16="http://schemas.microsoft.com/office/drawing/2014/main" id="{40E61AD9-6F59-415D-AD27-FB7E29D05D38}"/>
              </a:ext>
            </a:extLst>
          </p:cNvPr>
          <p:cNvGraphicFramePr>
            <a:graphicFrameLocks noChangeAspect="1"/>
          </p:cNvGraphicFramePr>
          <p:nvPr>
            <p:extLst>
              <p:ext uri="{D42A27DB-BD31-4B8C-83A1-F6EECF244321}">
                <p14:modId xmlns:p14="http://schemas.microsoft.com/office/powerpoint/2010/main" val="863539480"/>
              </p:ext>
            </p:extLst>
          </p:nvPr>
        </p:nvGraphicFramePr>
        <p:xfrm>
          <a:off x="3138940" y="5854814"/>
          <a:ext cx="686061" cy="400511"/>
        </p:xfrm>
        <a:graphic>
          <a:graphicData uri="http://schemas.openxmlformats.org/presentationml/2006/ole">
            <mc:AlternateContent xmlns:mc="http://schemas.openxmlformats.org/markup-compatibility/2006">
              <mc:Choice xmlns:v="urn:schemas-microsoft-com:vml" Requires="v">
                <p:oleObj name="Bitmap Image" r:id="rId12" imgW="586800" imgH="343080" progId="Paint.Picture.1">
                  <p:embed/>
                </p:oleObj>
              </mc:Choice>
              <mc:Fallback>
                <p:oleObj name="Bitmap Image" r:id="rId12" imgW="586800" imgH="343080" progId="Paint.Picture.1">
                  <p:embed/>
                  <p:pic>
                    <p:nvPicPr>
                      <p:cNvPr id="0" name=""/>
                      <p:cNvPicPr/>
                      <p:nvPr/>
                    </p:nvPicPr>
                    <p:blipFill>
                      <a:blip r:embed="rId13"/>
                      <a:stretch>
                        <a:fillRect/>
                      </a:stretch>
                    </p:blipFill>
                    <p:spPr>
                      <a:xfrm>
                        <a:off x="3138940" y="5854814"/>
                        <a:ext cx="686061" cy="400511"/>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4025AD0A-AA18-4ED3-BCB7-0AA580BFC5CF}"/>
              </a:ext>
            </a:extLst>
          </p:cNvPr>
          <p:cNvSpPr txBox="1"/>
          <p:nvPr/>
        </p:nvSpPr>
        <p:spPr>
          <a:xfrm>
            <a:off x="1006288" y="6369885"/>
            <a:ext cx="10179424" cy="338554"/>
          </a:xfrm>
          <a:prstGeom prst="rect">
            <a:avLst/>
          </a:prstGeom>
          <a:noFill/>
        </p:spPr>
        <p:txBody>
          <a:bodyPr wrap="square">
            <a:spAutoFit/>
          </a:bodyPr>
          <a:lstStyle/>
          <a:p>
            <a:r>
              <a:rPr lang="en-US" sz="1600" dirty="0" err="1">
                <a:solidFill>
                  <a:srgbClr val="FF0000"/>
                </a:solidFill>
                <a:latin typeface="Times New Roman" panose="02020603050405020304" pitchFamily="18" charset="0"/>
                <a:cs typeface="Times New Roman" panose="02020603050405020304" pitchFamily="18" charset="0"/>
              </a:rPr>
              <a:t>Xem</a:t>
            </a:r>
            <a:r>
              <a:rPr lang="en-US" sz="1600" dirty="0">
                <a:solidFill>
                  <a:srgbClr val="FF0000"/>
                </a:solidFill>
                <a:latin typeface="Times New Roman" panose="02020603050405020304" pitchFamily="18" charset="0"/>
                <a:cs typeface="Times New Roman" panose="02020603050405020304" pitchFamily="18" charset="0"/>
              </a:rPr>
              <a:t> chi </a:t>
            </a:r>
            <a:r>
              <a:rPr lang="en-US" sz="1600" dirty="0" err="1">
                <a:solidFill>
                  <a:srgbClr val="FF0000"/>
                </a:solidFill>
                <a:latin typeface="Times New Roman" panose="02020603050405020304" pitchFamily="18" charset="0"/>
                <a:cs typeface="Times New Roman" panose="02020603050405020304" pitchFamily="18" charset="0"/>
              </a:rPr>
              <a:t>tiết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tại</a:t>
            </a:r>
            <a:r>
              <a:rPr lang="en-US" sz="1600" dirty="0">
                <a:solidFill>
                  <a:srgbClr val="FF0000"/>
                </a:solidFill>
                <a:latin typeface="Times New Roman" panose="02020603050405020304" pitchFamily="18" charset="0"/>
                <a:cs typeface="Times New Roman" panose="02020603050405020304" pitchFamily="18" charset="0"/>
              </a:rPr>
              <a:t> https://www.visual-paradigm.com/guide/bpmn/bpmn-activity-types-explained/#bpmn-script-task</a:t>
            </a:r>
          </a:p>
        </p:txBody>
      </p:sp>
    </p:spTree>
    <p:extLst>
      <p:ext uri="{BB962C8B-B14F-4D97-AF65-F5344CB8AC3E}">
        <p14:creationId xmlns:p14="http://schemas.microsoft.com/office/powerpoint/2010/main" val="2503957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32</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6" name="Content Placeholder 5">
            <a:extLst>
              <a:ext uri="{FF2B5EF4-FFF2-40B4-BE49-F238E27FC236}">
                <a16:creationId xmlns:a16="http://schemas.microsoft.com/office/drawing/2014/main" id="{976028EB-06BD-4572-851E-8D398EA6F1FA}"/>
              </a:ext>
            </a:extLst>
          </p:cNvPr>
          <p:cNvSpPr>
            <a:spLocks noGrp="1"/>
          </p:cNvSpPr>
          <p:nvPr>
            <p:ph idx="1"/>
          </p:nvPr>
        </p:nvSpPr>
        <p:spPr/>
        <p:txBody>
          <a:bodyPr/>
          <a:lstStyle/>
          <a:p>
            <a:endParaRPr lang="en-US"/>
          </a:p>
        </p:txBody>
      </p:sp>
      <p:graphicFrame>
        <p:nvGraphicFramePr>
          <p:cNvPr id="7" name="Object 6">
            <a:extLst>
              <a:ext uri="{FF2B5EF4-FFF2-40B4-BE49-F238E27FC236}">
                <a16:creationId xmlns:a16="http://schemas.microsoft.com/office/drawing/2014/main" id="{432E8FC1-16DE-4959-ABE2-F204DB5A6648}"/>
              </a:ext>
            </a:extLst>
          </p:cNvPr>
          <p:cNvGraphicFramePr>
            <a:graphicFrameLocks noChangeAspect="1"/>
          </p:cNvGraphicFramePr>
          <p:nvPr>
            <p:extLst>
              <p:ext uri="{D42A27DB-BD31-4B8C-83A1-F6EECF244321}">
                <p14:modId xmlns:p14="http://schemas.microsoft.com/office/powerpoint/2010/main" val="4241975088"/>
              </p:ext>
            </p:extLst>
          </p:nvPr>
        </p:nvGraphicFramePr>
        <p:xfrm>
          <a:off x="3303587" y="1814512"/>
          <a:ext cx="5584825" cy="4906963"/>
        </p:xfrm>
        <a:graphic>
          <a:graphicData uri="http://schemas.openxmlformats.org/presentationml/2006/ole">
            <mc:AlternateContent xmlns:mc="http://schemas.openxmlformats.org/markup-compatibility/2006">
              <mc:Choice xmlns:v="urn:schemas-microsoft-com:vml" Requires="v">
                <p:oleObj name="Bitmap Image" r:id="rId2" imgW="5585400" imgH="4907160" progId="Paint.Picture.1">
                  <p:embed/>
                </p:oleObj>
              </mc:Choice>
              <mc:Fallback>
                <p:oleObj name="Bitmap Image" r:id="rId2" imgW="5585400" imgH="4907160" progId="Paint.Picture.1">
                  <p:embed/>
                  <p:pic>
                    <p:nvPicPr>
                      <p:cNvPr id="0" name=""/>
                      <p:cNvPicPr/>
                      <p:nvPr/>
                    </p:nvPicPr>
                    <p:blipFill>
                      <a:blip r:embed="rId3"/>
                      <a:stretch>
                        <a:fillRect/>
                      </a:stretch>
                    </p:blipFill>
                    <p:spPr>
                      <a:xfrm>
                        <a:off x="3303587" y="1814512"/>
                        <a:ext cx="5584825" cy="4906963"/>
                      </a:xfrm>
                      <a:prstGeom prst="rect">
                        <a:avLst/>
                      </a:prstGeom>
                    </p:spPr>
                  </p:pic>
                </p:oleObj>
              </mc:Fallback>
            </mc:AlternateContent>
          </a:graphicData>
        </a:graphic>
      </p:graphicFrame>
    </p:spTree>
    <p:extLst>
      <p:ext uri="{BB962C8B-B14F-4D97-AF65-F5344CB8AC3E}">
        <p14:creationId xmlns:p14="http://schemas.microsoft.com/office/powerpoint/2010/main" val="3074165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33</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6" name="Content Placeholder 5">
            <a:extLst>
              <a:ext uri="{FF2B5EF4-FFF2-40B4-BE49-F238E27FC236}">
                <a16:creationId xmlns:a16="http://schemas.microsoft.com/office/drawing/2014/main" id="{976028EB-06BD-4572-851E-8D398EA6F1F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1B35C15-2152-4513-B694-7B0A565E90F3}"/>
              </a:ext>
            </a:extLst>
          </p:cNvPr>
          <p:cNvPicPr>
            <a:picLocks noChangeAspect="1"/>
          </p:cNvPicPr>
          <p:nvPr/>
        </p:nvPicPr>
        <p:blipFill>
          <a:blip r:embed="rId2"/>
          <a:stretch>
            <a:fillRect/>
          </a:stretch>
        </p:blipFill>
        <p:spPr>
          <a:xfrm>
            <a:off x="3906591" y="1877421"/>
            <a:ext cx="4378817" cy="4247745"/>
          </a:xfrm>
          <a:prstGeom prst="rect">
            <a:avLst/>
          </a:prstGeom>
        </p:spPr>
      </p:pic>
    </p:spTree>
    <p:extLst>
      <p:ext uri="{BB962C8B-B14F-4D97-AF65-F5344CB8AC3E}">
        <p14:creationId xmlns:p14="http://schemas.microsoft.com/office/powerpoint/2010/main" val="240108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44E-A7E9-4620-A4B7-3061FE36ECB0}"/>
              </a:ext>
            </a:extLst>
          </p:cNvPr>
          <p:cNvSpPr>
            <a:spLocks noGrp="1"/>
          </p:cNvSpPr>
          <p:nvPr>
            <p:ph type="title"/>
          </p:nvPr>
        </p:nvSpPr>
        <p:spPr/>
        <p:txBody>
          <a:bodyPr/>
          <a:lstStyle/>
          <a:p>
            <a:r>
              <a:rPr lang="en-US" dirty="0" err="1"/>
              <a:t>Tập</a:t>
            </a:r>
            <a:r>
              <a:rPr lang="en-US" dirty="0"/>
              <a:t> Activity </a:t>
            </a:r>
            <a:r>
              <a:rPr lang="en-US" dirty="0" err="1"/>
              <a:t>đầy</a:t>
            </a:r>
            <a:r>
              <a:rPr lang="en-US" dirty="0"/>
              <a:t> </a:t>
            </a:r>
            <a:r>
              <a:rPr lang="en-US" dirty="0" err="1"/>
              <a:t>đủ</a:t>
            </a:r>
            <a:endParaRPr lang="en-US" dirty="0"/>
          </a:p>
        </p:txBody>
      </p:sp>
      <p:sp>
        <p:nvSpPr>
          <p:cNvPr id="4" name="Slide Number Placeholder 3">
            <a:extLst>
              <a:ext uri="{FF2B5EF4-FFF2-40B4-BE49-F238E27FC236}">
                <a16:creationId xmlns:a16="http://schemas.microsoft.com/office/drawing/2014/main" id="{E1A16C00-DD40-4D82-9A19-7E4067D2BE59}"/>
              </a:ext>
            </a:extLst>
          </p:cNvPr>
          <p:cNvSpPr>
            <a:spLocks noGrp="1"/>
          </p:cNvSpPr>
          <p:nvPr>
            <p:ph type="sldNum" sz="quarter" idx="12"/>
          </p:nvPr>
        </p:nvSpPr>
        <p:spPr/>
        <p:txBody>
          <a:bodyPr/>
          <a:lstStyle/>
          <a:p>
            <a:fld id="{AFFF8543-F9CB-4923-BC76-CA5367B4EDBF}" type="slidenum">
              <a:rPr lang="en-US" smtClean="0"/>
              <a:t>34</a:t>
            </a:fld>
            <a:endParaRPr lang="en-US"/>
          </a:p>
        </p:txBody>
      </p:sp>
      <p:sp>
        <p:nvSpPr>
          <p:cNvPr id="5" name="TextBox 4">
            <a:extLst>
              <a:ext uri="{FF2B5EF4-FFF2-40B4-BE49-F238E27FC236}">
                <a16:creationId xmlns:a16="http://schemas.microsoft.com/office/drawing/2014/main" id="{6F9AE90C-D5AF-45C5-A64C-50AF53766113}"/>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
        <p:nvSpPr>
          <p:cNvPr id="6" name="Content Placeholder 5">
            <a:extLst>
              <a:ext uri="{FF2B5EF4-FFF2-40B4-BE49-F238E27FC236}">
                <a16:creationId xmlns:a16="http://schemas.microsoft.com/office/drawing/2014/main" id="{976028EB-06BD-4572-851E-8D398EA6F1FA}"/>
              </a:ext>
            </a:extLst>
          </p:cNvPr>
          <p:cNvSpPr>
            <a:spLocks noGrp="1"/>
          </p:cNvSpPr>
          <p:nvPr>
            <p:ph idx="1"/>
          </p:nvPr>
        </p:nvSpPr>
        <p:spPr/>
        <p:txBody>
          <a:bodyPr/>
          <a:lstStyle/>
          <a:p>
            <a:endParaRPr lang="en-US"/>
          </a:p>
        </p:txBody>
      </p:sp>
      <p:graphicFrame>
        <p:nvGraphicFramePr>
          <p:cNvPr id="3" name="Object 2">
            <a:extLst>
              <a:ext uri="{FF2B5EF4-FFF2-40B4-BE49-F238E27FC236}">
                <a16:creationId xmlns:a16="http://schemas.microsoft.com/office/drawing/2014/main" id="{3235C1CA-2B9D-4F0D-87EC-E818D3152599}"/>
              </a:ext>
            </a:extLst>
          </p:cNvPr>
          <p:cNvGraphicFramePr>
            <a:graphicFrameLocks noChangeAspect="1"/>
          </p:cNvGraphicFramePr>
          <p:nvPr>
            <p:extLst>
              <p:ext uri="{D42A27DB-BD31-4B8C-83A1-F6EECF244321}">
                <p14:modId xmlns:p14="http://schemas.microsoft.com/office/powerpoint/2010/main" val="2178399232"/>
              </p:ext>
            </p:extLst>
          </p:nvPr>
        </p:nvGraphicFramePr>
        <p:xfrm>
          <a:off x="381000" y="1767354"/>
          <a:ext cx="11430000" cy="4816475"/>
        </p:xfrm>
        <a:graphic>
          <a:graphicData uri="http://schemas.openxmlformats.org/presentationml/2006/ole">
            <mc:AlternateContent xmlns:mc="http://schemas.openxmlformats.org/markup-compatibility/2006">
              <mc:Choice xmlns:v="urn:schemas-microsoft-com:vml" Requires="v">
                <p:oleObj name="Bitmap Image" r:id="rId2" imgW="11430000" imgH="4815720" progId="Paint.Picture.1">
                  <p:embed/>
                </p:oleObj>
              </mc:Choice>
              <mc:Fallback>
                <p:oleObj name="Bitmap Image" r:id="rId2" imgW="11430000" imgH="4815720" progId="Paint.Picture.1">
                  <p:embed/>
                  <p:pic>
                    <p:nvPicPr>
                      <p:cNvPr id="0" name=""/>
                      <p:cNvPicPr/>
                      <p:nvPr/>
                    </p:nvPicPr>
                    <p:blipFill>
                      <a:blip r:embed="rId3"/>
                      <a:stretch>
                        <a:fillRect/>
                      </a:stretch>
                    </p:blipFill>
                    <p:spPr>
                      <a:xfrm>
                        <a:off x="381000" y="1767354"/>
                        <a:ext cx="11430000" cy="4816475"/>
                      </a:xfrm>
                      <a:prstGeom prst="rect">
                        <a:avLst/>
                      </a:prstGeom>
                    </p:spPr>
                  </p:pic>
                </p:oleObj>
              </mc:Fallback>
            </mc:AlternateContent>
          </a:graphicData>
        </a:graphic>
      </p:graphicFrame>
    </p:spTree>
    <p:extLst>
      <p:ext uri="{BB962C8B-B14F-4D97-AF65-F5344CB8AC3E}">
        <p14:creationId xmlns:p14="http://schemas.microsoft.com/office/powerpoint/2010/main" val="3683936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492B-8D46-4DBA-874C-599FD72313C8}"/>
              </a:ext>
            </a:extLst>
          </p:cNvPr>
          <p:cNvSpPr>
            <a:spLocks noGrp="1"/>
          </p:cNvSpPr>
          <p:nvPr>
            <p:ph type="title"/>
          </p:nvPr>
        </p:nvSpPr>
        <p:spPr/>
        <p:txBody>
          <a:bodyPr/>
          <a:lstStyle/>
          <a:p>
            <a:endParaRPr lang="en-US"/>
          </a:p>
        </p:txBody>
      </p:sp>
      <p:pic>
        <p:nvPicPr>
          <p:cNvPr id="7" name="Content Placeholder 6" descr="Diagram&#10;&#10;Description automatically generated">
            <a:extLst>
              <a:ext uri="{FF2B5EF4-FFF2-40B4-BE49-F238E27FC236}">
                <a16:creationId xmlns:a16="http://schemas.microsoft.com/office/drawing/2014/main" id="{499A739D-42CC-4334-AE87-62FCC4B8EA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720" y="2444771"/>
            <a:ext cx="11576559" cy="4413229"/>
          </a:xfrm>
        </p:spPr>
      </p:pic>
      <p:sp>
        <p:nvSpPr>
          <p:cNvPr id="4" name="Slide Number Placeholder 3">
            <a:extLst>
              <a:ext uri="{FF2B5EF4-FFF2-40B4-BE49-F238E27FC236}">
                <a16:creationId xmlns:a16="http://schemas.microsoft.com/office/drawing/2014/main" id="{3AE08344-EA20-46E3-92B1-7436D16FB26B}"/>
              </a:ext>
            </a:extLst>
          </p:cNvPr>
          <p:cNvSpPr>
            <a:spLocks noGrp="1"/>
          </p:cNvSpPr>
          <p:nvPr>
            <p:ph type="sldNum" sz="quarter" idx="12"/>
          </p:nvPr>
        </p:nvSpPr>
        <p:spPr/>
        <p:txBody>
          <a:bodyPr/>
          <a:lstStyle/>
          <a:p>
            <a:fld id="{AFFF8543-F9CB-4923-BC76-CA5367B4EDBF}" type="slidenum">
              <a:rPr lang="en-US" smtClean="0"/>
              <a:t>35</a:t>
            </a:fld>
            <a:endParaRPr lang="en-US"/>
          </a:p>
        </p:txBody>
      </p:sp>
      <p:sp>
        <p:nvSpPr>
          <p:cNvPr id="8" name="TextBox 7">
            <a:extLst>
              <a:ext uri="{FF2B5EF4-FFF2-40B4-BE49-F238E27FC236}">
                <a16:creationId xmlns:a16="http://schemas.microsoft.com/office/drawing/2014/main" id="{185DDDB4-6EDA-43DC-AE02-352407DF6152}"/>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pic>
        <p:nvPicPr>
          <p:cNvPr id="9" name="Picture 2" descr="Thinking Stock Illustration - Download Image Now - iStock">
            <a:extLst>
              <a:ext uri="{FF2B5EF4-FFF2-40B4-BE49-F238E27FC236}">
                <a16:creationId xmlns:a16="http://schemas.microsoft.com/office/drawing/2014/main" id="{0A624CC7-AB1E-4BCA-8827-2736C59B5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389" y="687426"/>
            <a:ext cx="2085220" cy="17573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7993FC6-35F7-4F4D-AF4E-B543897C3CE2}"/>
              </a:ext>
            </a:extLst>
          </p:cNvPr>
          <p:cNvSpPr txBox="1"/>
          <p:nvPr/>
        </p:nvSpPr>
        <p:spPr>
          <a:xfrm>
            <a:off x="6024283" y="1000160"/>
            <a:ext cx="995785" cy="230832"/>
          </a:xfrm>
          <a:prstGeom prst="rect">
            <a:avLst/>
          </a:prstGeom>
          <a:noFill/>
        </p:spPr>
        <p:txBody>
          <a:bodyPr wrap="none" rtlCol="0">
            <a:spAutoFit/>
          </a:bodyPr>
          <a:lstStyle/>
          <a:p>
            <a:r>
              <a:rPr lang="en-US" sz="900" dirty="0" err="1">
                <a:solidFill>
                  <a:srgbClr val="FF0000"/>
                </a:solidFill>
                <a:latin typeface="Times New Roman" panose="02020603050405020304" pitchFamily="18" charset="0"/>
                <a:cs typeface="Times New Roman" panose="02020603050405020304" pitchFamily="18" charset="0"/>
              </a:rPr>
              <a:t>Quy</a:t>
            </a:r>
            <a:r>
              <a:rPr lang="en-US" sz="900" dirty="0">
                <a:solidFill>
                  <a:srgbClr val="FF0000"/>
                </a:solidFill>
                <a:latin typeface="Times New Roman" panose="02020603050405020304" pitchFamily="18" charset="0"/>
                <a:cs typeface="Times New Roman" panose="02020603050405020304" pitchFamily="18" charset="0"/>
              </a:rPr>
              <a:t> </a:t>
            </a:r>
            <a:r>
              <a:rPr lang="en-US" sz="900" dirty="0" err="1">
                <a:solidFill>
                  <a:srgbClr val="FF0000"/>
                </a:solidFill>
                <a:latin typeface="Times New Roman" panose="02020603050405020304" pitchFamily="18" charset="0"/>
                <a:cs typeface="Times New Roman" panose="02020603050405020304" pitchFamily="18" charset="0"/>
              </a:rPr>
              <a:t>trình</a:t>
            </a:r>
            <a:r>
              <a:rPr lang="en-US" sz="900" dirty="0">
                <a:solidFill>
                  <a:srgbClr val="FF0000"/>
                </a:solidFill>
                <a:latin typeface="Times New Roman" panose="02020603050405020304" pitchFamily="18" charset="0"/>
                <a:cs typeface="Times New Roman" panose="02020603050405020304" pitchFamily="18" charset="0"/>
              </a:rPr>
              <a:t> </a:t>
            </a:r>
            <a:r>
              <a:rPr lang="en-US" sz="900" dirty="0" err="1">
                <a:solidFill>
                  <a:srgbClr val="FF0000"/>
                </a:solidFill>
                <a:latin typeface="Times New Roman" panose="02020603050405020304" pitchFamily="18" charset="0"/>
                <a:cs typeface="Times New Roman" panose="02020603050405020304" pitchFamily="18" charset="0"/>
              </a:rPr>
              <a:t>gì</a:t>
            </a:r>
            <a:r>
              <a:rPr lang="en-US" sz="900" dirty="0">
                <a:solidFill>
                  <a:srgbClr val="FF0000"/>
                </a:solidFill>
                <a:latin typeface="Times New Roman" panose="02020603050405020304" pitchFamily="18" charset="0"/>
                <a:cs typeface="Times New Roman" panose="02020603050405020304" pitchFamily="18" charset="0"/>
              </a:rPr>
              <a:t> </a:t>
            </a:r>
            <a:r>
              <a:rPr lang="en-US" sz="900" dirty="0" err="1">
                <a:solidFill>
                  <a:srgbClr val="FF0000"/>
                </a:solidFill>
                <a:latin typeface="Times New Roman" panose="02020603050405020304" pitchFamily="18" charset="0"/>
                <a:cs typeface="Times New Roman" panose="02020603050405020304" pitchFamily="18" charset="0"/>
              </a:rPr>
              <a:t>đây</a:t>
            </a:r>
            <a:r>
              <a:rPr lang="en-US" sz="9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2582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ADDC-B468-4E4E-B113-486C220A528D}"/>
              </a:ext>
            </a:extLst>
          </p:cNvPr>
          <p:cNvSpPr>
            <a:spLocks noGrp="1"/>
          </p:cNvSpPr>
          <p:nvPr>
            <p:ph type="title"/>
          </p:nvPr>
        </p:nvSpPr>
        <p:spPr/>
        <p:txBody>
          <a:bodyPr/>
          <a:lstStyle/>
          <a:p>
            <a:r>
              <a:rPr lang="en-US" dirty="0" err="1"/>
              <a:t>Tập</a:t>
            </a:r>
            <a:r>
              <a:rPr lang="en-US" dirty="0"/>
              <a:t> Gateway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A98BA536-B415-44AA-AE8A-E777CC5B83B6}"/>
              </a:ext>
            </a:extLst>
          </p:cNvPr>
          <p:cNvSpPr>
            <a:spLocks noGrp="1"/>
          </p:cNvSpPr>
          <p:nvPr>
            <p:ph idx="1"/>
          </p:nvPr>
        </p:nvSpPr>
        <p:spPr>
          <a:xfrm>
            <a:off x="1394381" y="1855691"/>
            <a:ext cx="10515600" cy="4351338"/>
          </a:xfrm>
        </p:spPr>
        <p:txBody>
          <a:bodyPr/>
          <a:lstStyle/>
          <a:p>
            <a:endParaRPr lang="en-US"/>
          </a:p>
        </p:txBody>
      </p:sp>
      <p:sp>
        <p:nvSpPr>
          <p:cNvPr id="4" name="Slide Number Placeholder 3">
            <a:extLst>
              <a:ext uri="{FF2B5EF4-FFF2-40B4-BE49-F238E27FC236}">
                <a16:creationId xmlns:a16="http://schemas.microsoft.com/office/drawing/2014/main" id="{CEA22C5B-DD73-453A-A727-7CA6BCC76B48}"/>
              </a:ext>
            </a:extLst>
          </p:cNvPr>
          <p:cNvSpPr>
            <a:spLocks noGrp="1"/>
          </p:cNvSpPr>
          <p:nvPr>
            <p:ph type="sldNum" sz="quarter" idx="12"/>
          </p:nvPr>
        </p:nvSpPr>
        <p:spPr/>
        <p:txBody>
          <a:bodyPr/>
          <a:lstStyle/>
          <a:p>
            <a:fld id="{AFFF8543-F9CB-4923-BC76-CA5367B4EDBF}" type="slidenum">
              <a:rPr lang="en-US" smtClean="0"/>
              <a:t>36</a:t>
            </a:fld>
            <a:endParaRPr lang="en-US"/>
          </a:p>
        </p:txBody>
      </p:sp>
      <p:sp>
        <p:nvSpPr>
          <p:cNvPr id="5" name="TextBox 4">
            <a:extLst>
              <a:ext uri="{FF2B5EF4-FFF2-40B4-BE49-F238E27FC236}">
                <a16:creationId xmlns:a16="http://schemas.microsoft.com/office/drawing/2014/main" id="{F0BDD348-71F1-4111-B40C-50B1B40028E5}"/>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6" name="Table 8">
            <a:extLst>
              <a:ext uri="{FF2B5EF4-FFF2-40B4-BE49-F238E27FC236}">
                <a16:creationId xmlns:a16="http://schemas.microsoft.com/office/drawing/2014/main" id="{63BA036C-D110-4B69-814F-2F118939F949}"/>
              </a:ext>
            </a:extLst>
          </p:cNvPr>
          <p:cNvGraphicFramePr>
            <a:graphicFrameLocks/>
          </p:cNvGraphicFramePr>
          <p:nvPr>
            <p:extLst>
              <p:ext uri="{D42A27DB-BD31-4B8C-83A1-F6EECF244321}">
                <p14:modId xmlns:p14="http://schemas.microsoft.com/office/powerpoint/2010/main" val="424847808"/>
              </p:ext>
            </p:extLst>
          </p:nvPr>
        </p:nvGraphicFramePr>
        <p:xfrm>
          <a:off x="1394381" y="1914895"/>
          <a:ext cx="10515600" cy="4221480"/>
        </p:xfrm>
        <a:graphic>
          <a:graphicData uri="http://schemas.openxmlformats.org/drawingml/2006/table">
            <a:tbl>
              <a:tblPr firstRow="1" bandRow="1">
                <a:tableStyleId>{5C22544A-7EE6-4342-B048-85BDC9FD1C3A}</a:tableStyleId>
              </a:tblPr>
              <a:tblGrid>
                <a:gridCol w="2442882">
                  <a:extLst>
                    <a:ext uri="{9D8B030D-6E8A-4147-A177-3AD203B41FA5}">
                      <a16:colId xmlns:a16="http://schemas.microsoft.com/office/drawing/2014/main" val="2003463162"/>
                    </a:ext>
                  </a:extLst>
                </a:gridCol>
                <a:gridCol w="8072718">
                  <a:extLst>
                    <a:ext uri="{9D8B030D-6E8A-4147-A177-3AD203B41FA5}">
                      <a16:colId xmlns:a16="http://schemas.microsoft.com/office/drawing/2014/main" val="2566761897"/>
                    </a:ext>
                  </a:extLst>
                </a:gridCol>
              </a:tblGrid>
              <a:tr h="370840">
                <a:tc>
                  <a:txBody>
                    <a:bodyPr/>
                    <a:lstStyle/>
                    <a:p>
                      <a:r>
                        <a:rPr lang="en-US" dirty="0">
                          <a:latin typeface="Times New Roman" panose="02020603050405020304" pitchFamily="18" charset="0"/>
                          <a:cs typeface="Times New Roman" panose="02020603050405020304" pitchFamily="18" charset="0"/>
                        </a:rPr>
                        <a:t>Gateway</a:t>
                      </a:r>
                    </a:p>
                  </a:txBody>
                  <a:tcPr/>
                </a:tc>
                <a:tc>
                  <a:txBody>
                    <a:bodyPr/>
                    <a:lstStyle/>
                    <a:p>
                      <a:r>
                        <a:rPr lang="en-US" dirty="0">
                          <a:latin typeface="Times New Roman" panose="02020603050405020304" pitchFamily="18" charset="0"/>
                          <a:cs typeface="Times New Roman" panose="02020603050405020304" pitchFamily="18" charset="0"/>
                        </a:rPr>
                        <a:t>Ý </a:t>
                      </a:r>
                      <a:r>
                        <a:rPr lang="en-US" dirty="0" err="1">
                          <a:latin typeface="Times New Roman" panose="02020603050405020304" pitchFamily="18" charset="0"/>
                          <a:cs typeface="Times New Roman" panose="02020603050405020304" pitchFamily="18" charset="0"/>
                        </a:rPr>
                        <a:t>nghĩa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65614974"/>
                  </a:ext>
                </a:extLst>
              </a:tr>
              <a:tr h="370840">
                <a:tc>
                  <a:txBody>
                    <a:bodyPr/>
                    <a:lstStyle/>
                    <a:p>
                      <a:r>
                        <a:rPr lang="en-US" dirty="0">
                          <a:latin typeface="Times New Roman" panose="02020603050405020304" pitchFamily="18" charset="0"/>
                          <a:cs typeface="Times New Roman" panose="02020603050405020304" pitchFamily="18" charset="0"/>
                        </a:rPr>
                        <a:t>Exclusive (XOR)</a:t>
                      </a:r>
                    </a:p>
                  </a:txBody>
                  <a:tcPr/>
                </a:tc>
                <a:tc>
                  <a:txBody>
                    <a:bodyPr/>
                    <a:lstStyle/>
                    <a:p>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006837384"/>
                  </a:ext>
                </a:extLst>
              </a:tr>
              <a:tr h="370840">
                <a:tc>
                  <a:txBody>
                    <a:bodyPr/>
                    <a:lstStyle/>
                    <a:p>
                      <a:r>
                        <a:rPr lang="en-US" dirty="0">
                          <a:latin typeface="Times New Roman" panose="02020603050405020304" pitchFamily="18" charset="0"/>
                          <a:cs typeface="Times New Roman" panose="02020603050405020304" pitchFamily="18" charset="0"/>
                        </a:rPr>
                        <a:t>Parallel</a:t>
                      </a:r>
                    </a:p>
                  </a:txBody>
                  <a:tcPr/>
                </a:tc>
                <a:tc>
                  <a:txBody>
                    <a:bodyPr/>
                    <a:lstStyle/>
                    <a:p>
                      <a:r>
                        <a:rPr lang="en-US" dirty="0">
                          <a:solidFill>
                            <a:srgbClr val="FF0000"/>
                          </a:solidFill>
                          <a:latin typeface="Times New Roman" panose="02020603050405020304" pitchFamily="18" charset="0"/>
                          <a:cs typeface="Times New Roman" panose="02020603050405020304" pitchFamily="18" charset="0"/>
                        </a:rPr>
                        <a:t>Fork: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song </a:t>
                      </a:r>
                      <a:r>
                        <a:rPr lang="en-US" dirty="0" err="1">
                          <a:latin typeface="Times New Roman" panose="02020603050405020304" pitchFamily="18" charset="0"/>
                          <a:cs typeface="Times New Roman" panose="02020603050405020304" pitchFamily="18" charset="0"/>
                        </a:rPr>
                        <a:t>song</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Join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xong</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697130227"/>
                  </a:ext>
                </a:extLst>
              </a:tr>
              <a:tr h="370840">
                <a:tc>
                  <a:txBody>
                    <a:bodyPr/>
                    <a:lstStyle/>
                    <a:p>
                      <a:r>
                        <a:rPr lang="en-US" dirty="0">
                          <a:latin typeface="Times New Roman" panose="02020603050405020304" pitchFamily="18" charset="0"/>
                          <a:cs typeface="Times New Roman" panose="02020603050405020304" pitchFamily="18" charset="0"/>
                        </a:rPr>
                        <a:t>Inclusive (OR)</a:t>
                      </a:r>
                    </a:p>
                  </a:txBody>
                  <a:tcPr/>
                </a:tc>
                <a:tc>
                  <a:txBody>
                    <a:bodyPr/>
                    <a:lstStyle/>
                    <a:p>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927892075"/>
                  </a:ext>
                </a:extLst>
              </a:tr>
              <a:tr h="370840">
                <a:tc>
                  <a:txBody>
                    <a:bodyPr/>
                    <a:lstStyle/>
                    <a:p>
                      <a:r>
                        <a:rPr lang="en-US" dirty="0">
                          <a:latin typeface="Times New Roman" panose="02020603050405020304" pitchFamily="18" charset="0"/>
                          <a:cs typeface="Times New Roman" panose="02020603050405020304" pitchFamily="18" charset="0"/>
                        </a:rPr>
                        <a:t>Exclusive event based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(message, signal)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(conditional).</a:t>
                      </a:r>
                    </a:p>
                  </a:txBody>
                  <a:tcPr/>
                </a:tc>
                <a:extLst>
                  <a:ext uri="{0D108BD9-81ED-4DB2-BD59-A6C34878D82A}">
                    <a16:rowId xmlns:a16="http://schemas.microsoft.com/office/drawing/2014/main" val="3261411602"/>
                  </a:ext>
                </a:extLst>
              </a:tr>
              <a:tr h="370840">
                <a:tc>
                  <a:txBody>
                    <a:bodyPr/>
                    <a:lstStyle/>
                    <a:p>
                      <a:r>
                        <a:rPr lang="en-US" dirty="0">
                          <a:latin typeface="Times New Roman" panose="02020603050405020304" pitchFamily="18" charset="0"/>
                          <a:cs typeface="Times New Roman" panose="02020603050405020304" pitchFamily="18" charset="0"/>
                        </a:rPr>
                        <a:t>Parallel event based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Giống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parallel gateway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27251938"/>
                  </a:ext>
                </a:extLst>
              </a:tr>
              <a:tr h="370840">
                <a:tc>
                  <a:txBody>
                    <a:bodyPr/>
                    <a:lstStyle/>
                    <a:p>
                      <a:r>
                        <a:rPr lang="en-US" dirty="0">
                          <a:latin typeface="Times New Roman" panose="02020603050405020304" pitchFamily="18" charset="0"/>
                          <a:cs typeface="Times New Roman" panose="02020603050405020304" pitchFamily="18" charset="0"/>
                        </a:rPr>
                        <a:t>Complete </a:t>
                      </a:r>
                    </a:p>
                  </a:txBody>
                  <a:tcPr/>
                </a:tc>
                <a:tc>
                  <a:txBody>
                    <a:bodyPr/>
                    <a:lstStyle/>
                    <a:p>
                      <a:r>
                        <a:rPr lang="vi-VN" dirty="0">
                          <a:latin typeface="Times New Roman" panose="02020603050405020304" pitchFamily="18" charset="0"/>
                          <a:cs typeface="Times New Roman" panose="02020603050405020304" pitchFamily="18" charset="0"/>
                        </a:rPr>
                        <a:t>Nhiều quy tắc có thể kết hợp để mang lại kết quả. Việc phân tích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tắc</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phải dẫn đến ít nhất một </a:t>
                      </a:r>
                      <a:r>
                        <a:rPr lang="en-US" dirty="0" err="1">
                          <a:latin typeface="Times New Roman" panose="02020603050405020304" pitchFamily="18" charset="0"/>
                          <a:cs typeface="Times New Roman" panose="02020603050405020304" pitchFamily="18" charset="0"/>
                        </a:rPr>
                        <a:t>luồng</a:t>
                      </a:r>
                      <a:r>
                        <a:rPr lang="vi-VN" dirty="0">
                          <a:latin typeface="Times New Roman" panose="02020603050405020304" pitchFamily="18" charset="0"/>
                          <a:cs typeface="Times New Roman" panose="02020603050405020304" pitchFamily="18" charset="0"/>
                        </a:rPr>
                        <a:t> được thực hiện.</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4734401"/>
                  </a:ext>
                </a:extLst>
              </a:tr>
            </a:tbl>
          </a:graphicData>
        </a:graphic>
      </p:graphicFrame>
      <p:pic>
        <p:nvPicPr>
          <p:cNvPr id="1026" name="Picture 2" descr="exclusive gateway">
            <a:extLst>
              <a:ext uri="{FF2B5EF4-FFF2-40B4-BE49-F238E27FC236}">
                <a16:creationId xmlns:a16="http://schemas.microsoft.com/office/drawing/2014/main" id="{48C32727-F279-48A2-A475-7704FD972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852" y="2294630"/>
            <a:ext cx="344581" cy="389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rallel gateway">
            <a:extLst>
              <a:ext uri="{FF2B5EF4-FFF2-40B4-BE49-F238E27FC236}">
                <a16:creationId xmlns:a16="http://schemas.microsoft.com/office/drawing/2014/main" id="{D38C122A-56CE-4550-954D-60AA6CEC7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0852" y="2796424"/>
            <a:ext cx="344581" cy="3606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lusive gateway">
            <a:extLst>
              <a:ext uri="{FF2B5EF4-FFF2-40B4-BE49-F238E27FC236}">
                <a16:creationId xmlns:a16="http://schemas.microsoft.com/office/drawing/2014/main" id="{0E04B4B6-3F6D-43A3-B8F1-EC0E1A8A6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282" y="3324790"/>
            <a:ext cx="344580" cy="3606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clusive event based gateway">
            <a:extLst>
              <a:ext uri="{FF2B5EF4-FFF2-40B4-BE49-F238E27FC236}">
                <a16:creationId xmlns:a16="http://schemas.microsoft.com/office/drawing/2014/main" id="{B87DE6BD-3055-49A8-B26F-B5381DBBC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2178" y="4094051"/>
            <a:ext cx="842684" cy="3912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rallel event based gateway">
            <a:extLst>
              <a:ext uri="{FF2B5EF4-FFF2-40B4-BE49-F238E27FC236}">
                <a16:creationId xmlns:a16="http://schemas.microsoft.com/office/drawing/2014/main" id="{CEF607D9-0A92-4C88-BF68-709DE7DE0F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49" y="4905132"/>
            <a:ext cx="537884" cy="4113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mplex decision gateway">
            <a:extLst>
              <a:ext uri="{FF2B5EF4-FFF2-40B4-BE49-F238E27FC236}">
                <a16:creationId xmlns:a16="http://schemas.microsoft.com/office/drawing/2014/main" id="{4C4D1069-7567-4AB1-84A9-F5CA60376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0281" y="5525431"/>
            <a:ext cx="335152" cy="3283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DD1114-AEFF-4D3D-9A49-81FBA4CF09D7}"/>
              </a:ext>
            </a:extLst>
          </p:cNvPr>
          <p:cNvSpPr txBox="1"/>
          <p:nvPr/>
        </p:nvSpPr>
        <p:spPr>
          <a:xfrm>
            <a:off x="1837765" y="6372032"/>
            <a:ext cx="8516470" cy="369332"/>
          </a:xfrm>
          <a:prstGeom prst="rect">
            <a:avLst/>
          </a:prstGeom>
          <a:noFill/>
        </p:spPr>
        <p:txBody>
          <a:bodyPr wrap="square">
            <a:spAutoFit/>
          </a:bodyPr>
          <a:lstStyle/>
          <a:p>
            <a:r>
              <a:rPr lang="en-US" dirty="0" err="1">
                <a:solidFill>
                  <a:srgbClr val="FF0000"/>
                </a:solidFill>
                <a:latin typeface="Times New Roman" panose="02020603050405020304" pitchFamily="18" charset="0"/>
                <a:cs typeface="Times New Roman" panose="02020603050405020304" pitchFamily="18" charset="0"/>
              </a:rPr>
              <a:t>Xem</a:t>
            </a:r>
            <a:r>
              <a:rPr lang="en-US" dirty="0">
                <a:solidFill>
                  <a:srgbClr val="FF0000"/>
                </a:solidFill>
                <a:latin typeface="Times New Roman" panose="02020603050405020304" pitchFamily="18" charset="0"/>
                <a:cs typeface="Times New Roman" panose="02020603050405020304" pitchFamily="18" charset="0"/>
              </a:rPr>
              <a:t> chi </a:t>
            </a:r>
            <a:r>
              <a:rPr lang="en-US" dirty="0" err="1">
                <a:solidFill>
                  <a:srgbClr val="FF0000"/>
                </a:solidFill>
                <a:latin typeface="Times New Roman" panose="02020603050405020304" pitchFamily="18" charset="0"/>
                <a:cs typeface="Times New Roman" panose="02020603050405020304" pitchFamily="18" charset="0"/>
              </a:rPr>
              <a:t>tiết</a:t>
            </a:r>
            <a:r>
              <a:rPr lang="en-US" dirty="0">
                <a:solidFill>
                  <a:srgbClr val="FF0000"/>
                </a:solidFill>
                <a:latin typeface="Times New Roman" panose="02020603050405020304" pitchFamily="18" charset="0"/>
                <a:cs typeface="Times New Roman" panose="02020603050405020304" pitchFamily="18" charset="0"/>
              </a:rPr>
              <a:t> https://www.visual-paradigm.com/guide/bpmn/bpmn-gateway-types/</a:t>
            </a:r>
          </a:p>
        </p:txBody>
      </p:sp>
    </p:spTree>
    <p:extLst>
      <p:ext uri="{BB962C8B-B14F-4D97-AF65-F5344CB8AC3E}">
        <p14:creationId xmlns:p14="http://schemas.microsoft.com/office/powerpoint/2010/main" val="3087834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397-7FDF-4E11-A091-E38700C148AB}"/>
              </a:ext>
            </a:extLst>
          </p:cNvPr>
          <p:cNvSpPr>
            <a:spLocks noGrp="1"/>
          </p:cNvSpPr>
          <p:nvPr>
            <p:ph type="title"/>
          </p:nvPr>
        </p:nvSpPr>
        <p:spPr/>
        <p:txBody>
          <a:bodyPr/>
          <a:lstStyle/>
          <a:p>
            <a:r>
              <a:rPr lang="en-US" dirty="0" err="1"/>
              <a:t>Tập</a:t>
            </a:r>
            <a:r>
              <a:rPr lang="en-US" dirty="0"/>
              <a:t> Gateway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013040ED-0902-4F79-B360-8A95C043C5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D844B91-5B45-49B2-96D4-03C7FD1B6B28}"/>
              </a:ext>
            </a:extLst>
          </p:cNvPr>
          <p:cNvSpPr>
            <a:spLocks noGrp="1"/>
          </p:cNvSpPr>
          <p:nvPr>
            <p:ph type="sldNum" sz="quarter" idx="12"/>
          </p:nvPr>
        </p:nvSpPr>
        <p:spPr/>
        <p:txBody>
          <a:bodyPr/>
          <a:lstStyle/>
          <a:p>
            <a:fld id="{AFFF8543-F9CB-4923-BC76-CA5367B4EDBF}" type="slidenum">
              <a:rPr lang="en-US" smtClean="0"/>
              <a:t>37</a:t>
            </a:fld>
            <a:endParaRPr lang="en-US"/>
          </a:p>
        </p:txBody>
      </p:sp>
      <p:sp>
        <p:nvSpPr>
          <p:cNvPr id="5" name="TextBox 4">
            <a:extLst>
              <a:ext uri="{FF2B5EF4-FFF2-40B4-BE49-F238E27FC236}">
                <a16:creationId xmlns:a16="http://schemas.microsoft.com/office/drawing/2014/main" id="{854F74B5-93C2-48F8-B11C-9AAE58A11D59}"/>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pic>
        <p:nvPicPr>
          <p:cNvPr id="2050" name="Picture 2" descr="exclusive event based gateway-example">
            <a:extLst>
              <a:ext uri="{FF2B5EF4-FFF2-40B4-BE49-F238E27FC236}">
                <a16:creationId xmlns:a16="http://schemas.microsoft.com/office/drawing/2014/main" id="{C6F103E0-538F-4BFF-859B-7A11677D0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045" y="2764447"/>
            <a:ext cx="7641909" cy="262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664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397-7FDF-4E11-A091-E38700C148AB}"/>
              </a:ext>
            </a:extLst>
          </p:cNvPr>
          <p:cNvSpPr>
            <a:spLocks noGrp="1"/>
          </p:cNvSpPr>
          <p:nvPr>
            <p:ph type="title"/>
          </p:nvPr>
        </p:nvSpPr>
        <p:spPr/>
        <p:txBody>
          <a:bodyPr/>
          <a:lstStyle/>
          <a:p>
            <a:r>
              <a:rPr lang="en-US" dirty="0" err="1"/>
              <a:t>Tập</a:t>
            </a:r>
            <a:r>
              <a:rPr lang="en-US" dirty="0"/>
              <a:t> Gateway </a:t>
            </a:r>
            <a:r>
              <a:rPr lang="en-US" dirty="0" err="1"/>
              <a:t>đầy</a:t>
            </a:r>
            <a:r>
              <a:rPr lang="en-US" dirty="0"/>
              <a:t> </a:t>
            </a:r>
            <a:r>
              <a:rPr lang="en-US" dirty="0" err="1"/>
              <a:t>đủ</a:t>
            </a:r>
            <a:endParaRPr lang="en-US" dirty="0"/>
          </a:p>
        </p:txBody>
      </p:sp>
      <p:sp>
        <p:nvSpPr>
          <p:cNvPr id="3" name="Content Placeholder 2">
            <a:extLst>
              <a:ext uri="{FF2B5EF4-FFF2-40B4-BE49-F238E27FC236}">
                <a16:creationId xmlns:a16="http://schemas.microsoft.com/office/drawing/2014/main" id="{013040ED-0902-4F79-B360-8A95C043C5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D844B91-5B45-49B2-96D4-03C7FD1B6B28}"/>
              </a:ext>
            </a:extLst>
          </p:cNvPr>
          <p:cNvSpPr>
            <a:spLocks noGrp="1"/>
          </p:cNvSpPr>
          <p:nvPr>
            <p:ph type="sldNum" sz="quarter" idx="12"/>
          </p:nvPr>
        </p:nvSpPr>
        <p:spPr/>
        <p:txBody>
          <a:bodyPr/>
          <a:lstStyle/>
          <a:p>
            <a:fld id="{AFFF8543-F9CB-4923-BC76-CA5367B4EDBF}" type="slidenum">
              <a:rPr lang="en-US" smtClean="0"/>
              <a:t>38</a:t>
            </a:fld>
            <a:endParaRPr lang="en-US"/>
          </a:p>
        </p:txBody>
      </p:sp>
      <p:sp>
        <p:nvSpPr>
          <p:cNvPr id="5" name="TextBox 4">
            <a:extLst>
              <a:ext uri="{FF2B5EF4-FFF2-40B4-BE49-F238E27FC236}">
                <a16:creationId xmlns:a16="http://schemas.microsoft.com/office/drawing/2014/main" id="{854F74B5-93C2-48F8-B11C-9AAE58A11D59}"/>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pic>
        <p:nvPicPr>
          <p:cNvPr id="3074" name="Picture 2" descr="complex decision gateway example">
            <a:extLst>
              <a:ext uri="{FF2B5EF4-FFF2-40B4-BE49-F238E27FC236}">
                <a16:creationId xmlns:a16="http://schemas.microsoft.com/office/drawing/2014/main" id="{456046A6-3F79-4B2D-8F56-72513FC4C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608" y="2296925"/>
            <a:ext cx="6990784" cy="3001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621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EFD6-787A-44C0-8FA6-3F56E3ED7A5A}"/>
              </a:ext>
            </a:extLst>
          </p:cNvPr>
          <p:cNvSpPr>
            <a:spLocks noGrp="1"/>
          </p:cNvSpPr>
          <p:nvPr>
            <p:ph type="title"/>
          </p:nvPr>
        </p:nvSpPr>
        <p:spPr/>
        <p:txBody>
          <a:bodyPr/>
          <a:lstStyle/>
          <a:p>
            <a:r>
              <a:rPr lang="en-US" dirty="0"/>
              <a:t>Connecting Object</a:t>
            </a:r>
          </a:p>
        </p:txBody>
      </p:sp>
      <p:sp>
        <p:nvSpPr>
          <p:cNvPr id="3" name="Content Placeholder 2">
            <a:extLst>
              <a:ext uri="{FF2B5EF4-FFF2-40B4-BE49-F238E27FC236}">
                <a16:creationId xmlns:a16="http://schemas.microsoft.com/office/drawing/2014/main" id="{9D3CD649-C961-4975-BE4B-30BBA9DB459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08544D4-38BB-40C1-98B2-44C62C4CCEA5}"/>
              </a:ext>
            </a:extLst>
          </p:cNvPr>
          <p:cNvSpPr>
            <a:spLocks noGrp="1"/>
          </p:cNvSpPr>
          <p:nvPr>
            <p:ph type="sldNum" sz="quarter" idx="12"/>
          </p:nvPr>
        </p:nvSpPr>
        <p:spPr/>
        <p:txBody>
          <a:bodyPr/>
          <a:lstStyle/>
          <a:p>
            <a:fld id="{AFFF8543-F9CB-4923-BC76-CA5367B4EDBF}" type="slidenum">
              <a:rPr lang="en-US" smtClean="0"/>
              <a:t>39</a:t>
            </a:fld>
            <a:endParaRPr lang="en-US"/>
          </a:p>
        </p:txBody>
      </p:sp>
      <p:pic>
        <p:nvPicPr>
          <p:cNvPr id="4098" name="Picture 2">
            <a:extLst>
              <a:ext uri="{FF2B5EF4-FFF2-40B4-BE49-F238E27FC236}">
                <a16:creationId xmlns:a16="http://schemas.microsoft.com/office/drawing/2014/main" id="{34F05C57-67B2-4601-82CC-F5F1C3F87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420144"/>
            <a:ext cx="6096000" cy="3162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7948B7-47FB-44C1-A5A0-91C8FB6520CC}"/>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spTree>
    <p:extLst>
      <p:ext uri="{BB962C8B-B14F-4D97-AF65-F5344CB8AC3E}">
        <p14:creationId xmlns:p14="http://schemas.microsoft.com/office/powerpoint/2010/main" val="9002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ED1F-3532-46F4-92C2-E3F0E271B6D7}"/>
              </a:ext>
            </a:extLst>
          </p:cNvPr>
          <p:cNvSpPr>
            <a:spLocks noGrp="1"/>
          </p:cNvSpPr>
          <p:nvPr>
            <p:ph type="title"/>
          </p:nvPr>
        </p:nvSpPr>
        <p:spPr/>
        <p:txBody>
          <a:bodyPr/>
          <a:lstStyle/>
          <a:p>
            <a:r>
              <a:rPr lang="en-US" dirty="0" err="1"/>
              <a:t>Khái</a:t>
            </a:r>
            <a:r>
              <a:rPr lang="en-US" dirty="0"/>
              <a:t> </a:t>
            </a:r>
            <a:r>
              <a:rPr lang="en-US" dirty="0" err="1"/>
              <a:t>niệm</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
        <p:nvSpPr>
          <p:cNvPr id="3" name="Content Placeholder 2">
            <a:extLst>
              <a:ext uri="{FF2B5EF4-FFF2-40B4-BE49-F238E27FC236}">
                <a16:creationId xmlns:a16="http://schemas.microsoft.com/office/drawing/2014/main" id="{B7812856-1B2A-4F18-8174-B6CC4B9698F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0475A8-B54F-4293-BC19-3AD5E275C86E}"/>
              </a:ext>
            </a:extLst>
          </p:cNvPr>
          <p:cNvSpPr>
            <a:spLocks noGrp="1"/>
          </p:cNvSpPr>
          <p:nvPr>
            <p:ph type="sldNum" sz="quarter" idx="12"/>
          </p:nvPr>
        </p:nvSpPr>
        <p:spPr/>
        <p:txBody>
          <a:bodyPr/>
          <a:lstStyle/>
          <a:p>
            <a:fld id="{AFFF8543-F9CB-4923-BC76-CA5367B4EDBF}" type="slidenum">
              <a:rPr lang="en-US" smtClean="0"/>
              <a:t>4</a:t>
            </a:fld>
            <a:endParaRPr lang="en-US"/>
          </a:p>
        </p:txBody>
      </p:sp>
      <p:sp>
        <p:nvSpPr>
          <p:cNvPr id="5" name="TextBox 4">
            <a:extLst>
              <a:ext uri="{FF2B5EF4-FFF2-40B4-BE49-F238E27FC236}">
                <a16:creationId xmlns:a16="http://schemas.microsoft.com/office/drawing/2014/main" id="{A8CAF89F-B603-47FB-BD1B-A8C0E5311D03}"/>
              </a:ext>
            </a:extLst>
          </p:cNvPr>
          <p:cNvSpPr txBox="1"/>
          <p:nvPr/>
        </p:nvSpPr>
        <p:spPr>
          <a:xfrm>
            <a:off x="6893859" y="107577"/>
            <a:ext cx="5213931"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pic>
        <p:nvPicPr>
          <p:cNvPr id="6" name="Picture 5">
            <a:extLst>
              <a:ext uri="{FF2B5EF4-FFF2-40B4-BE49-F238E27FC236}">
                <a16:creationId xmlns:a16="http://schemas.microsoft.com/office/drawing/2014/main" id="{55F1810D-B789-4184-B36A-CC284A4A93A1}"/>
              </a:ext>
            </a:extLst>
          </p:cNvPr>
          <p:cNvPicPr>
            <a:picLocks noChangeAspect="1"/>
          </p:cNvPicPr>
          <p:nvPr/>
        </p:nvPicPr>
        <p:blipFill>
          <a:blip r:embed="rId2"/>
          <a:stretch>
            <a:fillRect/>
          </a:stretch>
        </p:blipFill>
        <p:spPr>
          <a:xfrm>
            <a:off x="601855" y="2397148"/>
            <a:ext cx="5703626" cy="3208290"/>
          </a:xfrm>
          <a:prstGeom prst="rect">
            <a:avLst/>
          </a:prstGeom>
        </p:spPr>
      </p:pic>
      <p:pic>
        <p:nvPicPr>
          <p:cNvPr id="1026" name="Picture 2" descr="Những tiện ích của cổng thanh toán trực tuyến VTC Pay – Ví điện tử – Cổng thanh  toán VTC Pay">
            <a:extLst>
              <a:ext uri="{FF2B5EF4-FFF2-40B4-BE49-F238E27FC236}">
                <a16:creationId xmlns:a16="http://schemas.microsoft.com/office/drawing/2014/main" id="{2B1F7E8E-F301-40FB-AA7B-436D3F24A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2412185"/>
            <a:ext cx="5115416" cy="317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67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EFD6-787A-44C0-8FA6-3F56E3ED7A5A}"/>
              </a:ext>
            </a:extLst>
          </p:cNvPr>
          <p:cNvSpPr>
            <a:spLocks noGrp="1"/>
          </p:cNvSpPr>
          <p:nvPr>
            <p:ph type="title"/>
          </p:nvPr>
        </p:nvSpPr>
        <p:spPr/>
        <p:txBody>
          <a:bodyPr/>
          <a:lstStyle/>
          <a:p>
            <a:r>
              <a:rPr lang="en-US" dirty="0"/>
              <a:t>Connecting Object</a:t>
            </a:r>
          </a:p>
        </p:txBody>
      </p:sp>
      <p:sp>
        <p:nvSpPr>
          <p:cNvPr id="3" name="Content Placeholder 2">
            <a:extLst>
              <a:ext uri="{FF2B5EF4-FFF2-40B4-BE49-F238E27FC236}">
                <a16:creationId xmlns:a16="http://schemas.microsoft.com/office/drawing/2014/main" id="{9D3CD649-C961-4975-BE4B-30BBA9DB459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08544D4-38BB-40C1-98B2-44C62C4CCEA5}"/>
              </a:ext>
            </a:extLst>
          </p:cNvPr>
          <p:cNvSpPr>
            <a:spLocks noGrp="1"/>
          </p:cNvSpPr>
          <p:nvPr>
            <p:ph type="sldNum" sz="quarter" idx="12"/>
          </p:nvPr>
        </p:nvSpPr>
        <p:spPr/>
        <p:txBody>
          <a:bodyPr/>
          <a:lstStyle/>
          <a:p>
            <a:fld id="{AFFF8543-F9CB-4923-BC76-CA5367B4EDBF}" type="slidenum">
              <a:rPr lang="en-US" smtClean="0"/>
              <a:t>40</a:t>
            </a:fld>
            <a:endParaRPr lang="en-US"/>
          </a:p>
        </p:txBody>
      </p:sp>
      <p:sp>
        <p:nvSpPr>
          <p:cNvPr id="6" name="TextBox 5">
            <a:extLst>
              <a:ext uri="{FF2B5EF4-FFF2-40B4-BE49-F238E27FC236}">
                <a16:creationId xmlns:a16="http://schemas.microsoft.com/office/drawing/2014/main" id="{C17948B7-47FB-44C1-A5A0-91C8FB6520CC}"/>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BPMN</a:t>
            </a:r>
          </a:p>
        </p:txBody>
      </p:sp>
      <p:graphicFrame>
        <p:nvGraphicFramePr>
          <p:cNvPr id="5" name="Object 4">
            <a:extLst>
              <a:ext uri="{FF2B5EF4-FFF2-40B4-BE49-F238E27FC236}">
                <a16:creationId xmlns:a16="http://schemas.microsoft.com/office/drawing/2014/main" id="{FB6192D7-82ED-4DBA-BD2F-61752DAE5F53}"/>
              </a:ext>
            </a:extLst>
          </p:cNvPr>
          <p:cNvGraphicFramePr>
            <a:graphicFrameLocks noChangeAspect="1"/>
          </p:cNvGraphicFramePr>
          <p:nvPr>
            <p:extLst>
              <p:ext uri="{D42A27DB-BD31-4B8C-83A1-F6EECF244321}">
                <p14:modId xmlns:p14="http://schemas.microsoft.com/office/powerpoint/2010/main" val="641041296"/>
              </p:ext>
            </p:extLst>
          </p:nvPr>
        </p:nvGraphicFramePr>
        <p:xfrm>
          <a:off x="3158331" y="1700212"/>
          <a:ext cx="5875337" cy="4838700"/>
        </p:xfrm>
        <a:graphic>
          <a:graphicData uri="http://schemas.openxmlformats.org/presentationml/2006/ole">
            <mc:AlternateContent xmlns:mc="http://schemas.openxmlformats.org/markup-compatibility/2006">
              <mc:Choice xmlns:v="urn:schemas-microsoft-com:vml" Requires="v">
                <p:oleObj name="Bitmap Image" r:id="rId2" imgW="5875200" imgH="4838760" progId="Paint.Picture.1">
                  <p:embed/>
                </p:oleObj>
              </mc:Choice>
              <mc:Fallback>
                <p:oleObj name="Bitmap Image" r:id="rId2" imgW="5875200" imgH="4838760" progId="Paint.Picture.1">
                  <p:embed/>
                  <p:pic>
                    <p:nvPicPr>
                      <p:cNvPr id="0" name=""/>
                      <p:cNvPicPr/>
                      <p:nvPr/>
                    </p:nvPicPr>
                    <p:blipFill>
                      <a:blip r:embed="rId3"/>
                      <a:stretch>
                        <a:fillRect/>
                      </a:stretch>
                    </p:blipFill>
                    <p:spPr>
                      <a:xfrm>
                        <a:off x="3158331" y="1700212"/>
                        <a:ext cx="5875337" cy="4838700"/>
                      </a:xfrm>
                      <a:prstGeom prst="rect">
                        <a:avLst/>
                      </a:prstGeom>
                    </p:spPr>
                  </p:pic>
                </p:oleObj>
              </mc:Fallback>
            </mc:AlternateContent>
          </a:graphicData>
        </a:graphic>
      </p:graphicFrame>
    </p:spTree>
    <p:extLst>
      <p:ext uri="{BB962C8B-B14F-4D97-AF65-F5344CB8AC3E}">
        <p14:creationId xmlns:p14="http://schemas.microsoft.com/office/powerpoint/2010/main" val="220603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D4093-3A07-4970-959A-AEEECF299E4E}"/>
              </a:ext>
            </a:extLst>
          </p:cNvPr>
          <p:cNvSpPr>
            <a:spLocks noGrp="1"/>
          </p:cNvSpPr>
          <p:nvPr>
            <p:ph type="title"/>
          </p:nvPr>
        </p:nvSpPr>
        <p:spPr/>
        <p:txBody>
          <a:bodyPr/>
          <a:lstStyle/>
          <a:p>
            <a:r>
              <a:rPr lang="en-US" dirty="0" err="1"/>
              <a:t>Làm</a:t>
            </a:r>
            <a:r>
              <a:rPr lang="en-US" dirty="0"/>
              <a:t> </a:t>
            </a:r>
            <a:r>
              <a:rPr lang="en-US" dirty="0" err="1"/>
              <a:t>việc</a:t>
            </a:r>
            <a:r>
              <a:rPr lang="en-US" dirty="0"/>
              <a:t> </a:t>
            </a:r>
            <a:r>
              <a:rPr lang="en-US" dirty="0" err="1"/>
              <a:t>với</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
        <p:nvSpPr>
          <p:cNvPr id="3" name="Content Placeholder 2">
            <a:extLst>
              <a:ext uri="{FF2B5EF4-FFF2-40B4-BE49-F238E27FC236}">
                <a16:creationId xmlns:a16="http://schemas.microsoft.com/office/drawing/2014/main" id="{70FBCC5E-11E7-48DF-B35F-9AE771E7AC03}"/>
              </a:ext>
            </a:extLst>
          </p:cNvPr>
          <p:cNvSpPr>
            <a:spLocks noGrp="1"/>
          </p:cNvSpPr>
          <p:nvPr>
            <p:ph idx="1"/>
          </p:nvPr>
        </p:nvSpPr>
        <p:spPr/>
        <p:txBody>
          <a:bodyPr/>
          <a:lstStyle/>
          <a:p>
            <a:pPr>
              <a:lnSpc>
                <a:spcPct val="120000"/>
              </a:lnSpc>
            </a:pPr>
            <a:r>
              <a:rPr lang="en-US" dirty="0" err="1"/>
              <a:t>Chúng</a:t>
            </a:r>
            <a:r>
              <a:rPr lang="en-US" dirty="0"/>
              <a:t> ta </a:t>
            </a:r>
            <a:r>
              <a:rPr lang="en-US" dirty="0" err="1"/>
              <a:t>không</a:t>
            </a:r>
            <a:r>
              <a:rPr lang="en-US" dirty="0"/>
              <a:t> </a:t>
            </a:r>
            <a:r>
              <a:rPr lang="en-US" dirty="0" err="1"/>
              <a:t>thể</a:t>
            </a:r>
            <a:r>
              <a:rPr lang="en-US" dirty="0"/>
              <a:t> </a:t>
            </a:r>
            <a:r>
              <a:rPr lang="en-US" dirty="0" err="1">
                <a:solidFill>
                  <a:srgbClr val="FF0000"/>
                </a:solidFill>
              </a:rPr>
              <a:t>đánh</a:t>
            </a:r>
            <a:r>
              <a:rPr lang="en-US" dirty="0">
                <a:solidFill>
                  <a:srgbClr val="FF0000"/>
                </a:solidFill>
              </a:rPr>
              <a:t> </a:t>
            </a:r>
            <a:r>
              <a:rPr lang="en-US" dirty="0" err="1">
                <a:solidFill>
                  <a:srgbClr val="FF0000"/>
                </a:solidFill>
              </a:rPr>
              <a:t>giá</a:t>
            </a:r>
            <a:r>
              <a:rPr lang="en-US" dirty="0">
                <a:solidFill>
                  <a:srgbClr val="FF0000"/>
                </a:solidFill>
              </a:rPr>
              <a:t>, </a:t>
            </a:r>
            <a:r>
              <a:rPr lang="en-US" dirty="0" err="1">
                <a:solidFill>
                  <a:srgbClr val="FF0000"/>
                </a:solidFill>
              </a:rPr>
              <a:t>cài</a:t>
            </a:r>
            <a:r>
              <a:rPr lang="en-US" dirty="0">
                <a:solidFill>
                  <a:srgbClr val="FF0000"/>
                </a:solidFill>
              </a:rPr>
              <a:t> </a:t>
            </a:r>
            <a:r>
              <a:rPr lang="en-US" dirty="0" err="1">
                <a:solidFill>
                  <a:srgbClr val="FF0000"/>
                </a:solidFill>
              </a:rPr>
              <a:t>đặt</a:t>
            </a:r>
            <a:r>
              <a:rPr lang="en-US" dirty="0">
                <a:solidFill>
                  <a:srgbClr val="FF0000"/>
                </a:solidFill>
              </a:rPr>
              <a:t>, </a:t>
            </a:r>
            <a:r>
              <a:rPr lang="en-US" dirty="0" err="1">
                <a:solidFill>
                  <a:srgbClr val="FF0000"/>
                </a:solidFill>
              </a:rPr>
              <a:t>triển</a:t>
            </a:r>
            <a:r>
              <a:rPr lang="en-US" dirty="0">
                <a:solidFill>
                  <a:srgbClr val="FF0000"/>
                </a:solidFill>
              </a:rPr>
              <a:t> </a:t>
            </a:r>
            <a:r>
              <a:rPr lang="en-US" dirty="0" err="1">
                <a:solidFill>
                  <a:srgbClr val="FF0000"/>
                </a:solidFill>
              </a:rPr>
              <a:t>khai</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a:t>
            </a:r>
            <a:r>
              <a:rPr lang="en-US" dirty="0" err="1"/>
              <a:t>vì</a:t>
            </a:r>
            <a:r>
              <a:rPr lang="en-US" dirty="0"/>
              <a:t> </a:t>
            </a:r>
            <a:r>
              <a:rPr lang="en-US" dirty="0" err="1"/>
              <a:t>nó</a:t>
            </a:r>
            <a:r>
              <a:rPr lang="en-US" dirty="0"/>
              <a:t> </a:t>
            </a:r>
            <a:r>
              <a:rPr lang="en-US" dirty="0" err="1">
                <a:solidFill>
                  <a:srgbClr val="00B050"/>
                </a:solidFill>
              </a:rPr>
              <a:t>chỉ</a:t>
            </a:r>
            <a:r>
              <a:rPr lang="en-US" dirty="0">
                <a:solidFill>
                  <a:srgbClr val="00B050"/>
                </a:solidFill>
              </a:rPr>
              <a:t> ở </a:t>
            </a:r>
            <a:r>
              <a:rPr lang="en-US" dirty="0" err="1">
                <a:solidFill>
                  <a:srgbClr val="00B050"/>
                </a:solidFill>
              </a:rPr>
              <a:t>trong</a:t>
            </a:r>
            <a:r>
              <a:rPr lang="en-US" dirty="0">
                <a:solidFill>
                  <a:srgbClr val="00B050"/>
                </a:solidFill>
              </a:rPr>
              <a:t> </a:t>
            </a:r>
            <a:r>
              <a:rPr lang="en-US" dirty="0" err="1">
                <a:solidFill>
                  <a:srgbClr val="00B050"/>
                </a:solidFill>
              </a:rPr>
              <a:t>suy</a:t>
            </a:r>
            <a:r>
              <a:rPr lang="en-US" dirty="0">
                <a:solidFill>
                  <a:srgbClr val="00B050"/>
                </a:solidFill>
              </a:rPr>
              <a:t> </a:t>
            </a:r>
            <a:r>
              <a:rPr lang="en-US" dirty="0" err="1">
                <a:solidFill>
                  <a:srgbClr val="00B050"/>
                </a:solidFill>
              </a:rPr>
              <a:t>nghĩ</a:t>
            </a:r>
            <a:r>
              <a:rPr lang="en-US" dirty="0"/>
              <a:t>.</a:t>
            </a:r>
          </a:p>
          <a:p>
            <a:pPr lvl="1">
              <a:lnSpc>
                <a:spcPct val="120000"/>
              </a:lnSpc>
            </a:pPr>
            <a:r>
              <a:rPr lang="en-US" dirty="0" err="1"/>
              <a:t>Chúng</a:t>
            </a:r>
            <a:r>
              <a:rPr lang="en-US" dirty="0"/>
              <a:t> ta </a:t>
            </a:r>
            <a:r>
              <a:rPr lang="en-US" dirty="0" err="1"/>
              <a:t>chỉ</a:t>
            </a:r>
            <a:r>
              <a:rPr lang="en-US" dirty="0"/>
              <a:t> </a:t>
            </a:r>
            <a:r>
              <a:rPr lang="en-US" dirty="0" err="1"/>
              <a:t>có</a:t>
            </a:r>
            <a:r>
              <a:rPr lang="en-US" dirty="0"/>
              <a:t> </a:t>
            </a:r>
            <a:r>
              <a:rPr lang="en-US" dirty="0" err="1"/>
              <a:t>thể</a:t>
            </a:r>
            <a:r>
              <a:rPr lang="en-US" dirty="0"/>
              <a:t> </a:t>
            </a:r>
            <a:r>
              <a:rPr lang="en-US" dirty="0" err="1"/>
              <a:t>làm</a:t>
            </a:r>
            <a:r>
              <a:rPr lang="en-US" dirty="0"/>
              <a:t> </a:t>
            </a:r>
            <a:r>
              <a:rPr lang="en-US" dirty="0" err="1"/>
              <a:t>việc</a:t>
            </a:r>
            <a:r>
              <a:rPr lang="en-US" dirty="0"/>
              <a:t> </a:t>
            </a:r>
            <a:r>
              <a:rPr lang="en-US" dirty="0" err="1"/>
              <a:t>một</a:t>
            </a:r>
            <a:r>
              <a:rPr lang="en-US" dirty="0"/>
              <a:t> </a:t>
            </a:r>
            <a:r>
              <a:rPr lang="en-US" dirty="0" err="1"/>
              <a:t>cách</a:t>
            </a:r>
            <a:r>
              <a:rPr lang="en-US" dirty="0"/>
              <a:t> </a:t>
            </a:r>
            <a:r>
              <a:rPr lang="en-US" dirty="0" err="1"/>
              <a:t>gián</a:t>
            </a:r>
            <a:r>
              <a:rPr lang="en-US" dirty="0"/>
              <a:t> </a:t>
            </a:r>
            <a:r>
              <a:rPr lang="en-US" dirty="0" err="1"/>
              <a:t>tiếp</a:t>
            </a:r>
            <a:r>
              <a:rPr lang="en-US" dirty="0"/>
              <a:t> </a:t>
            </a:r>
            <a:r>
              <a:rPr lang="en-US" dirty="0" err="1"/>
              <a:t>với</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a:t>
            </a:r>
          </a:p>
          <a:p>
            <a:pPr lvl="1">
              <a:lnSpc>
                <a:spcPct val="120000"/>
              </a:lnSpc>
            </a:pPr>
            <a:r>
              <a:rPr lang="en-US" dirty="0" err="1"/>
              <a:t>Chúng</a:t>
            </a:r>
            <a:r>
              <a:rPr lang="en-US" dirty="0"/>
              <a:t> ta </a:t>
            </a:r>
            <a:r>
              <a:rPr lang="en-US" dirty="0" err="1"/>
              <a:t>cần</a:t>
            </a:r>
            <a:r>
              <a:rPr lang="en-US" dirty="0"/>
              <a:t> </a:t>
            </a:r>
            <a:r>
              <a:rPr lang="en-US" dirty="0" err="1">
                <a:solidFill>
                  <a:srgbClr val="00B050"/>
                </a:solidFill>
              </a:rPr>
              <a:t>mô</a:t>
            </a:r>
            <a:r>
              <a:rPr lang="en-US" dirty="0">
                <a:solidFill>
                  <a:srgbClr val="00B050"/>
                </a:solidFill>
              </a:rPr>
              <a:t> </a:t>
            </a:r>
            <a:r>
              <a:rPr lang="en-US" dirty="0" err="1">
                <a:solidFill>
                  <a:srgbClr val="00B050"/>
                </a:solidFill>
              </a:rPr>
              <a:t>hình</a:t>
            </a:r>
            <a:r>
              <a:rPr lang="en-US" dirty="0">
                <a:solidFill>
                  <a:srgbClr val="00B050"/>
                </a:solidFill>
              </a:rPr>
              <a:t> </a:t>
            </a:r>
            <a:r>
              <a:rPr lang="en-US" dirty="0" err="1">
                <a:solidFill>
                  <a:srgbClr val="00B050"/>
                </a:solidFill>
              </a:rPr>
              <a:t>hóa</a:t>
            </a:r>
            <a:r>
              <a:rPr lang="en-US" dirty="0">
                <a:solidFill>
                  <a:srgbClr val="00B050"/>
                </a:solidFill>
              </a:rPr>
              <a:t> </a:t>
            </a:r>
            <a:r>
              <a:rPr lang="en-US" dirty="0" err="1">
                <a:solidFill>
                  <a:srgbClr val="00B050"/>
                </a:solidFill>
              </a:rPr>
              <a:t>quy</a:t>
            </a:r>
            <a:r>
              <a:rPr lang="en-US" dirty="0">
                <a:solidFill>
                  <a:srgbClr val="00B050"/>
                </a:solidFill>
              </a:rPr>
              <a:t> </a:t>
            </a:r>
            <a:r>
              <a:rPr lang="en-US" dirty="0" err="1">
                <a:solidFill>
                  <a:srgbClr val="00B050"/>
                </a:solidFill>
              </a:rPr>
              <a:t>trình</a:t>
            </a:r>
            <a:r>
              <a:rPr lang="en-US" dirty="0">
                <a:solidFill>
                  <a:srgbClr val="00B050"/>
                </a:solidFill>
              </a:rPr>
              <a:t> </a:t>
            </a:r>
            <a:r>
              <a:rPr lang="en-US" dirty="0" err="1">
                <a:solidFill>
                  <a:srgbClr val="00B050"/>
                </a:solidFill>
              </a:rPr>
              <a:t>nghiệp</a:t>
            </a:r>
            <a:r>
              <a:rPr lang="en-US" dirty="0">
                <a:solidFill>
                  <a:srgbClr val="00B050"/>
                </a:solidFill>
              </a:rPr>
              <a:t> </a:t>
            </a:r>
            <a:r>
              <a:rPr lang="en-US" dirty="0" err="1">
                <a:solidFill>
                  <a:srgbClr val="00B050"/>
                </a:solidFill>
              </a:rPr>
              <a:t>vụ</a:t>
            </a:r>
            <a:r>
              <a:rPr lang="en-US" dirty="0"/>
              <a:t>.</a:t>
            </a:r>
          </a:p>
        </p:txBody>
      </p:sp>
      <p:sp>
        <p:nvSpPr>
          <p:cNvPr id="4" name="Slide Number Placeholder 3">
            <a:extLst>
              <a:ext uri="{FF2B5EF4-FFF2-40B4-BE49-F238E27FC236}">
                <a16:creationId xmlns:a16="http://schemas.microsoft.com/office/drawing/2014/main" id="{0DEBEABD-1FF9-48CA-8AFA-6169A5BF6999}"/>
              </a:ext>
            </a:extLst>
          </p:cNvPr>
          <p:cNvSpPr>
            <a:spLocks noGrp="1"/>
          </p:cNvSpPr>
          <p:nvPr>
            <p:ph type="sldNum" sz="quarter" idx="12"/>
          </p:nvPr>
        </p:nvSpPr>
        <p:spPr/>
        <p:txBody>
          <a:bodyPr/>
          <a:lstStyle/>
          <a:p>
            <a:fld id="{AFFF8543-F9CB-4923-BC76-CA5367B4EDBF}" type="slidenum">
              <a:rPr lang="en-US" smtClean="0"/>
              <a:t>5</a:t>
            </a:fld>
            <a:endParaRPr lang="en-US"/>
          </a:p>
        </p:txBody>
      </p:sp>
      <p:sp>
        <p:nvSpPr>
          <p:cNvPr id="5" name="TextBox 4">
            <a:extLst>
              <a:ext uri="{FF2B5EF4-FFF2-40B4-BE49-F238E27FC236}">
                <a16:creationId xmlns:a16="http://schemas.microsoft.com/office/drawing/2014/main" id="{2ED432B6-45DD-477F-998D-BE362F7B9A12}"/>
              </a:ext>
            </a:extLst>
          </p:cNvPr>
          <p:cNvSpPr txBox="1"/>
          <p:nvPr/>
        </p:nvSpPr>
        <p:spPr>
          <a:xfrm>
            <a:off x="4563035" y="107577"/>
            <a:ext cx="7544755"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a:t>
            </a:r>
            <a:r>
              <a:rPr lang="en-US" dirty="0" err="1"/>
              <a:t>Khái</a:t>
            </a:r>
            <a:r>
              <a:rPr lang="en-US" dirty="0"/>
              <a:t> </a:t>
            </a:r>
            <a:r>
              <a:rPr lang="en-US" dirty="0" err="1"/>
              <a:t>niệm</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Tree>
    <p:extLst>
      <p:ext uri="{BB962C8B-B14F-4D97-AF65-F5344CB8AC3E}">
        <p14:creationId xmlns:p14="http://schemas.microsoft.com/office/powerpoint/2010/main" val="345528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E1119-1887-4662-9C09-D64706634D1F}"/>
              </a:ext>
            </a:extLst>
          </p:cNvPr>
          <p:cNvSpPr>
            <a:spLocks noGrp="1"/>
          </p:cNvSpPr>
          <p:nvPr>
            <p:ph type="title"/>
          </p:nvPr>
        </p:nvSpPr>
        <p:spPr>
          <a:xfrm>
            <a:off x="838201" y="345810"/>
            <a:ext cx="5120561" cy="1325563"/>
          </a:xfrm>
        </p:spPr>
        <p:txBody>
          <a:bodyPr>
            <a:normAutofit/>
          </a:bodyPr>
          <a:lstStyle/>
          <a:p>
            <a:r>
              <a:rPr lang="en-US" dirty="0" err="1"/>
              <a:t>Mô</a:t>
            </a:r>
            <a:r>
              <a:rPr lang="en-US" dirty="0"/>
              <a:t> </a:t>
            </a:r>
            <a:r>
              <a:rPr lang="en-US" dirty="0" err="1"/>
              <a:t>hình</a:t>
            </a:r>
            <a:r>
              <a:rPr lang="en-US" dirty="0"/>
              <a:t> </a:t>
            </a:r>
            <a:r>
              <a:rPr lang="en-US" dirty="0" err="1"/>
              <a:t>hóa</a:t>
            </a:r>
            <a:endParaRPr lang="en-US" dirty="0"/>
          </a:p>
        </p:txBody>
      </p:sp>
      <p:sp>
        <p:nvSpPr>
          <p:cNvPr id="3" name="Content Placeholder 2">
            <a:extLst>
              <a:ext uri="{FF2B5EF4-FFF2-40B4-BE49-F238E27FC236}">
                <a16:creationId xmlns:a16="http://schemas.microsoft.com/office/drawing/2014/main" id="{CBD20D48-7864-4F5A-A6B9-05EA9EBED607}"/>
              </a:ext>
            </a:extLst>
          </p:cNvPr>
          <p:cNvSpPr>
            <a:spLocks noGrp="1"/>
          </p:cNvSpPr>
          <p:nvPr>
            <p:ph idx="1"/>
          </p:nvPr>
        </p:nvSpPr>
        <p:spPr>
          <a:xfrm>
            <a:off x="838201" y="1825625"/>
            <a:ext cx="5092194" cy="4351338"/>
          </a:xfrm>
        </p:spPr>
        <p:txBody>
          <a:bodyPr>
            <a:normAutofit/>
          </a:bodyPr>
          <a:lstStyle/>
          <a:p>
            <a:r>
              <a:rPr lang="en-US" dirty="0" err="1"/>
              <a:t>Mô</a:t>
            </a:r>
            <a:r>
              <a:rPr lang="en-US" dirty="0"/>
              <a:t> </a:t>
            </a:r>
            <a:r>
              <a:rPr lang="en-US" dirty="0" err="1"/>
              <a:t>hình</a:t>
            </a:r>
            <a:r>
              <a:rPr lang="en-US" dirty="0"/>
              <a:t> </a:t>
            </a:r>
            <a:r>
              <a:rPr lang="en-US" dirty="0" err="1"/>
              <a:t>hóa</a:t>
            </a:r>
            <a:r>
              <a:rPr lang="en-US" dirty="0"/>
              <a:t> </a:t>
            </a:r>
            <a:r>
              <a:rPr lang="en-US" dirty="0" err="1"/>
              <a:t>là</a:t>
            </a:r>
            <a:r>
              <a:rPr lang="en-US" dirty="0"/>
              <a:t> </a:t>
            </a:r>
            <a:r>
              <a:rPr lang="en-US" dirty="0" err="1"/>
              <a:t>sự</a:t>
            </a:r>
            <a:r>
              <a:rPr lang="en-US" dirty="0"/>
              <a:t> </a:t>
            </a:r>
            <a:r>
              <a:rPr lang="en-US" dirty="0" err="1">
                <a:solidFill>
                  <a:srgbClr val="00B050"/>
                </a:solidFill>
              </a:rPr>
              <a:t>trừu</a:t>
            </a:r>
            <a:r>
              <a:rPr lang="en-US" dirty="0">
                <a:solidFill>
                  <a:srgbClr val="00B050"/>
                </a:solidFill>
              </a:rPr>
              <a:t> </a:t>
            </a:r>
            <a:r>
              <a:rPr lang="en-US" dirty="0" err="1">
                <a:solidFill>
                  <a:srgbClr val="00B050"/>
                </a:solidFill>
              </a:rPr>
              <a:t>tượng</a:t>
            </a:r>
            <a:r>
              <a:rPr lang="en-US" dirty="0">
                <a:solidFill>
                  <a:srgbClr val="00B050"/>
                </a:solidFill>
              </a:rPr>
              <a:t> </a:t>
            </a:r>
            <a:r>
              <a:rPr lang="en-US" dirty="0" err="1">
                <a:solidFill>
                  <a:srgbClr val="00B050"/>
                </a:solidFill>
              </a:rPr>
              <a:t>hóa</a:t>
            </a:r>
            <a:r>
              <a:rPr lang="en-US" dirty="0"/>
              <a:t> </a:t>
            </a:r>
            <a:r>
              <a:rPr lang="en-US" dirty="0" err="1"/>
              <a:t>của</a:t>
            </a:r>
            <a:r>
              <a:rPr lang="en-US" dirty="0"/>
              <a:t> </a:t>
            </a:r>
            <a:r>
              <a:rPr lang="en-US" dirty="0" err="1"/>
              <a:t>sự</a:t>
            </a:r>
            <a:r>
              <a:rPr lang="en-US" dirty="0"/>
              <a:t> </a:t>
            </a:r>
            <a:r>
              <a:rPr lang="en-US" dirty="0" err="1"/>
              <a:t>vật</a:t>
            </a:r>
            <a:r>
              <a:rPr lang="en-US" dirty="0"/>
              <a:t>, </a:t>
            </a:r>
            <a:r>
              <a:rPr lang="en-US" dirty="0" err="1"/>
              <a:t>hiện</a:t>
            </a:r>
            <a:r>
              <a:rPr lang="en-US" dirty="0"/>
              <a:t> </a:t>
            </a:r>
            <a:r>
              <a:rPr lang="en-US" dirty="0" err="1"/>
              <a:t>tượng</a:t>
            </a:r>
            <a:r>
              <a:rPr lang="en-US" dirty="0"/>
              <a:t> </a:t>
            </a:r>
            <a:r>
              <a:rPr lang="en-US" dirty="0" err="1"/>
              <a:t>bên</a:t>
            </a:r>
            <a:r>
              <a:rPr lang="en-US" dirty="0"/>
              <a:t> </a:t>
            </a:r>
            <a:r>
              <a:rPr lang="en-US" dirty="0" err="1"/>
              <a:t>ngoài</a:t>
            </a:r>
            <a:r>
              <a:rPr lang="en-US" dirty="0"/>
              <a:t> </a:t>
            </a:r>
            <a:r>
              <a:rPr lang="en-US" dirty="0" err="1"/>
              <a:t>thế</a:t>
            </a:r>
            <a:r>
              <a:rPr lang="en-US" dirty="0"/>
              <a:t> </a:t>
            </a:r>
            <a:r>
              <a:rPr lang="en-US" dirty="0" err="1"/>
              <a:t>giới</a:t>
            </a:r>
            <a:r>
              <a:rPr lang="en-US" dirty="0"/>
              <a:t> </a:t>
            </a:r>
            <a:r>
              <a:rPr lang="en-US" dirty="0" err="1"/>
              <a:t>thực</a:t>
            </a:r>
            <a:r>
              <a:rPr lang="en-US" dirty="0"/>
              <a:t>.</a:t>
            </a:r>
          </a:p>
          <a:p>
            <a:r>
              <a:rPr lang="en-US" dirty="0" err="1"/>
              <a:t>Diễn</a:t>
            </a:r>
            <a:r>
              <a:rPr lang="en-US" dirty="0"/>
              <a:t> </a:t>
            </a:r>
            <a:r>
              <a:rPr lang="en-US" dirty="0" err="1"/>
              <a:t>tả</a:t>
            </a:r>
            <a:r>
              <a:rPr lang="en-US" dirty="0"/>
              <a:t> </a:t>
            </a:r>
            <a:r>
              <a:rPr lang="en-US" dirty="0" err="1"/>
              <a:t>một</a:t>
            </a:r>
            <a:r>
              <a:rPr lang="en-US" dirty="0"/>
              <a:t>, hay </a:t>
            </a:r>
            <a:r>
              <a:rPr lang="en-US" dirty="0" err="1"/>
              <a:t>nhiều</a:t>
            </a:r>
            <a:r>
              <a:rPr lang="en-US" dirty="0"/>
              <a:t> </a:t>
            </a:r>
            <a:r>
              <a:rPr lang="en-US" dirty="0" err="1"/>
              <a:t>khía</a:t>
            </a:r>
            <a:r>
              <a:rPr lang="en-US" dirty="0"/>
              <a:t> </a:t>
            </a:r>
            <a:r>
              <a:rPr lang="en-US" dirty="0" err="1"/>
              <a:t>cạnh</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solidFill>
                  <a:srgbClr val="00B050"/>
                </a:solidFill>
              </a:rPr>
              <a:t>giản</a:t>
            </a:r>
            <a:r>
              <a:rPr lang="en-US" dirty="0">
                <a:solidFill>
                  <a:srgbClr val="00B050"/>
                </a:solidFill>
              </a:rPr>
              <a:t> </a:t>
            </a:r>
            <a:r>
              <a:rPr lang="en-US" dirty="0" err="1">
                <a:solidFill>
                  <a:srgbClr val="00B050"/>
                </a:solidFill>
              </a:rPr>
              <a:t>lược</a:t>
            </a:r>
            <a:r>
              <a:rPr lang="en-US" dirty="0">
                <a:solidFill>
                  <a:srgbClr val="00B050"/>
                </a:solidFill>
              </a:rPr>
              <a:t> </a:t>
            </a:r>
            <a:r>
              <a:rPr lang="en-US" dirty="0" err="1">
                <a:solidFill>
                  <a:srgbClr val="00B050"/>
                </a:solidFill>
              </a:rPr>
              <a:t>những</a:t>
            </a:r>
            <a:r>
              <a:rPr lang="en-US" dirty="0">
                <a:solidFill>
                  <a:srgbClr val="00B050"/>
                </a:solidFill>
              </a:rPr>
              <a:t> chi </a:t>
            </a:r>
            <a:r>
              <a:rPr lang="en-US" dirty="0" err="1">
                <a:solidFill>
                  <a:srgbClr val="00B050"/>
                </a:solidFill>
              </a:rPr>
              <a:t>tiết</a:t>
            </a:r>
            <a:r>
              <a:rPr lang="en-US" dirty="0">
                <a:solidFill>
                  <a:srgbClr val="00B050"/>
                </a:solidFill>
              </a:rPr>
              <a:t> </a:t>
            </a:r>
            <a:r>
              <a:rPr lang="en-US" dirty="0" err="1">
                <a:solidFill>
                  <a:srgbClr val="00B050"/>
                </a:solidFill>
              </a:rPr>
              <a:t>không</a:t>
            </a:r>
            <a:r>
              <a:rPr lang="en-US" dirty="0">
                <a:solidFill>
                  <a:srgbClr val="00B050"/>
                </a:solidFill>
              </a:rPr>
              <a:t> </a:t>
            </a:r>
            <a:r>
              <a:rPr lang="en-US" dirty="0" err="1">
                <a:solidFill>
                  <a:srgbClr val="00B050"/>
                </a:solidFill>
              </a:rPr>
              <a:t>cần</a:t>
            </a:r>
            <a:r>
              <a:rPr lang="en-US" dirty="0">
                <a:solidFill>
                  <a:srgbClr val="00B050"/>
                </a:solidFill>
              </a:rPr>
              <a:t> </a:t>
            </a:r>
            <a:r>
              <a:rPr lang="en-US" dirty="0" err="1">
                <a:solidFill>
                  <a:srgbClr val="00B050"/>
                </a:solidFill>
              </a:rPr>
              <a:t>thiết</a:t>
            </a:r>
            <a:r>
              <a:rPr lang="en-US" dirty="0"/>
              <a:t>.</a:t>
            </a:r>
          </a:p>
        </p:txBody>
      </p:sp>
      <p:sp>
        <p:nvSpPr>
          <p:cNvPr id="77" name="Oval 7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52" name="Picture 4" descr="About Us - LOGISTICS U&amp;amp;I">
            <a:extLst>
              <a:ext uri="{FF2B5EF4-FFF2-40B4-BE49-F238E27FC236}">
                <a16:creationId xmlns:a16="http://schemas.microsoft.com/office/drawing/2014/main" id="{332E468F-CFBE-40A2-B72B-FC39AC31F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646" r="21033"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9" name="Arc 7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4" name="Picture 6" descr="Logistics Flow Charts | ConceptDraw.com">
            <a:extLst>
              <a:ext uri="{FF2B5EF4-FFF2-40B4-BE49-F238E27FC236}">
                <a16:creationId xmlns:a16="http://schemas.microsoft.com/office/drawing/2014/main" id="{707E59B5-2858-4145-946A-B94B39487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2" r="12484" b="-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AE124C3-C7B2-470B-BD1B-2827CBC25F8B}"/>
              </a:ext>
            </a:extLst>
          </p:cNvPr>
          <p:cNvSpPr>
            <a:spLocks noGrp="1"/>
          </p:cNvSpPr>
          <p:nvPr>
            <p:ph type="sldNum" sz="quarter" idx="12"/>
          </p:nvPr>
        </p:nvSpPr>
        <p:spPr>
          <a:xfrm>
            <a:off x="8610600" y="6356349"/>
            <a:ext cx="2743200" cy="365125"/>
          </a:xfrm>
        </p:spPr>
        <p:txBody>
          <a:bodyPr>
            <a:normAutofit/>
          </a:bodyPr>
          <a:lstStyle/>
          <a:p>
            <a:pPr>
              <a:spcAft>
                <a:spcPts val="600"/>
              </a:spcAft>
            </a:pPr>
            <a:fld id="{AFFF8543-F9CB-4923-BC76-CA5367B4EDBF}" type="slidenum">
              <a:rPr lang="en-US">
                <a:solidFill>
                  <a:srgbClr val="FFFFFF"/>
                </a:solidFill>
              </a:rPr>
              <a:pPr>
                <a:spcAft>
                  <a:spcPts val="600"/>
                </a:spcAft>
              </a:pPr>
              <a:t>6</a:t>
            </a:fld>
            <a:endParaRPr lang="en-US">
              <a:solidFill>
                <a:srgbClr val="FFFFFF"/>
              </a:solidFill>
            </a:endParaRPr>
          </a:p>
        </p:txBody>
      </p:sp>
      <p:sp>
        <p:nvSpPr>
          <p:cNvPr id="5" name="TextBox 4">
            <a:extLst>
              <a:ext uri="{FF2B5EF4-FFF2-40B4-BE49-F238E27FC236}">
                <a16:creationId xmlns:a16="http://schemas.microsoft.com/office/drawing/2014/main" id="{90806E2D-448B-4192-AA6D-290CC507BDEB}"/>
              </a:ext>
            </a:extLst>
          </p:cNvPr>
          <p:cNvSpPr txBox="1"/>
          <p:nvPr/>
        </p:nvSpPr>
        <p:spPr>
          <a:xfrm>
            <a:off x="6893859" y="107577"/>
            <a:ext cx="5213931" cy="369332"/>
          </a:xfrm>
          <a:prstGeom prst="rect">
            <a:avLst/>
          </a:prstGeom>
          <a:noFill/>
        </p:spPr>
        <p:txBody>
          <a:bodyPr wrap="square" rtlCol="0">
            <a:spAutoFit/>
          </a:bodyPr>
          <a:lstStyle/>
          <a:p>
            <a:pPr algn="r">
              <a:spcAft>
                <a:spcPts val="600"/>
              </a:spcAft>
            </a:pP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a:p>
        </p:txBody>
      </p:sp>
    </p:spTree>
    <p:extLst>
      <p:ext uri="{BB962C8B-B14F-4D97-AF65-F5344CB8AC3E}">
        <p14:creationId xmlns:p14="http://schemas.microsoft.com/office/powerpoint/2010/main" val="3967296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C2A8-06BE-4873-83BC-6648F008A247}"/>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hóa</a:t>
            </a:r>
            <a:endParaRPr lang="en-US" dirty="0"/>
          </a:p>
        </p:txBody>
      </p:sp>
      <p:sp>
        <p:nvSpPr>
          <p:cNvPr id="3" name="Content Placeholder 2">
            <a:extLst>
              <a:ext uri="{FF2B5EF4-FFF2-40B4-BE49-F238E27FC236}">
                <a16:creationId xmlns:a16="http://schemas.microsoft.com/office/drawing/2014/main" id="{BD461BE9-4FFD-4723-AABD-36080BBB0142}"/>
              </a:ext>
            </a:extLst>
          </p:cNvPr>
          <p:cNvSpPr>
            <a:spLocks noGrp="1"/>
          </p:cNvSpPr>
          <p:nvPr>
            <p:ph idx="1"/>
          </p:nvPr>
        </p:nvSpPr>
        <p:spPr>
          <a:xfrm>
            <a:off x="838200" y="1825625"/>
            <a:ext cx="10663518" cy="4351338"/>
          </a:xfrm>
        </p:spPr>
        <p:txBody>
          <a:bodyPr>
            <a:normAutofit/>
          </a:bodyPr>
          <a:lstStyle/>
          <a:p>
            <a:pPr>
              <a:lnSpc>
                <a:spcPct val="120000"/>
              </a:lnSpc>
            </a:pPr>
            <a:r>
              <a:rPr lang="en-US" dirty="0">
                <a:solidFill>
                  <a:srgbClr val="00B050"/>
                </a:solidFill>
              </a:rPr>
              <a:t>M</a:t>
            </a:r>
            <a:r>
              <a:rPr lang="vi-VN" dirty="0">
                <a:solidFill>
                  <a:srgbClr val="00B050"/>
                </a:solidFill>
              </a:rPr>
              <a:t>ô tả lại</a:t>
            </a:r>
            <a:r>
              <a:rPr lang="vi-VN" dirty="0"/>
              <a:t> nghiệp vụ một cách </a:t>
            </a:r>
            <a:r>
              <a:rPr lang="vi-VN" dirty="0">
                <a:solidFill>
                  <a:srgbClr val="FF0000"/>
                </a:solidFill>
              </a:rPr>
              <a:t>rõ r</a:t>
            </a:r>
            <a:r>
              <a:rPr lang="en-US" dirty="0">
                <a:solidFill>
                  <a:srgbClr val="FF0000"/>
                </a:solidFill>
              </a:rPr>
              <a:t>à</a:t>
            </a:r>
            <a:r>
              <a:rPr lang="vi-VN" dirty="0">
                <a:solidFill>
                  <a:srgbClr val="FF0000"/>
                </a:solidFill>
              </a:rPr>
              <a:t>ng</a:t>
            </a:r>
            <a:r>
              <a:rPr lang="en-US" dirty="0">
                <a:solidFill>
                  <a:srgbClr val="FF0000"/>
                </a:solidFill>
              </a:rPr>
              <a:t>,</a:t>
            </a:r>
            <a:r>
              <a:rPr lang="vi-VN" dirty="0">
                <a:solidFill>
                  <a:srgbClr val="FF0000"/>
                </a:solidFill>
              </a:rPr>
              <a:t> không nhầm lẫn hay nhập nhằng</a:t>
            </a:r>
            <a:r>
              <a:rPr lang="vi-VN" dirty="0"/>
              <a:t>.</a:t>
            </a:r>
          </a:p>
          <a:p>
            <a:pPr>
              <a:lnSpc>
                <a:spcPct val="120000"/>
              </a:lnSpc>
            </a:pPr>
            <a:r>
              <a:rPr lang="en-US" dirty="0" err="1"/>
              <a:t>Giúp</a:t>
            </a:r>
            <a:r>
              <a:rPr lang="en-US" dirty="0"/>
              <a:t> </a:t>
            </a:r>
            <a:r>
              <a:rPr lang="vi-VN" dirty="0">
                <a:solidFill>
                  <a:srgbClr val="00B050"/>
                </a:solidFill>
              </a:rPr>
              <a:t>lấy thông tin phản hồi từ khách hàng</a:t>
            </a:r>
            <a:r>
              <a:rPr lang="vi-VN" dirty="0"/>
              <a:t> một cách </a:t>
            </a:r>
            <a:r>
              <a:rPr lang="vi-VN" dirty="0">
                <a:solidFill>
                  <a:srgbClr val="FF0000"/>
                </a:solidFill>
              </a:rPr>
              <a:t>dễ dàng</a:t>
            </a:r>
            <a:r>
              <a:rPr lang="vi-VN" dirty="0"/>
              <a:t> hơn.</a:t>
            </a:r>
          </a:p>
          <a:p>
            <a:pPr>
              <a:lnSpc>
                <a:spcPct val="120000"/>
              </a:lnSpc>
            </a:pPr>
            <a:r>
              <a:rPr lang="vi-VN" dirty="0"/>
              <a:t>Là công cụ để </a:t>
            </a:r>
            <a:r>
              <a:rPr lang="vi-VN" dirty="0">
                <a:solidFill>
                  <a:srgbClr val="00B050"/>
                </a:solidFill>
              </a:rPr>
              <a:t>truyền đạt yêu cầu nghiệp vụ</a:t>
            </a:r>
            <a:r>
              <a:rPr lang="vi-VN" dirty="0"/>
              <a:t> (domain knowledge) đến đội ngũ phát triển một cách </a:t>
            </a:r>
            <a:r>
              <a:rPr lang="vi-VN" dirty="0">
                <a:solidFill>
                  <a:srgbClr val="FF0000"/>
                </a:solidFill>
              </a:rPr>
              <a:t>không nhập nhằng</a:t>
            </a:r>
            <a:r>
              <a:rPr lang="vi-VN" dirty="0"/>
              <a:t>.</a:t>
            </a:r>
            <a:endParaRPr lang="en-US" dirty="0"/>
          </a:p>
        </p:txBody>
      </p:sp>
      <p:sp>
        <p:nvSpPr>
          <p:cNvPr id="4" name="Slide Number Placeholder 3">
            <a:extLst>
              <a:ext uri="{FF2B5EF4-FFF2-40B4-BE49-F238E27FC236}">
                <a16:creationId xmlns:a16="http://schemas.microsoft.com/office/drawing/2014/main" id="{359E1F15-AA30-41E0-ADA2-8269E4C74D50}"/>
              </a:ext>
            </a:extLst>
          </p:cNvPr>
          <p:cNvSpPr>
            <a:spLocks noGrp="1"/>
          </p:cNvSpPr>
          <p:nvPr>
            <p:ph type="sldNum" sz="quarter" idx="12"/>
          </p:nvPr>
        </p:nvSpPr>
        <p:spPr/>
        <p:txBody>
          <a:bodyPr/>
          <a:lstStyle/>
          <a:p>
            <a:fld id="{AFFF8543-F9CB-4923-BC76-CA5367B4EDBF}" type="slidenum">
              <a:rPr lang="en-US" smtClean="0"/>
              <a:t>7</a:t>
            </a:fld>
            <a:endParaRPr lang="en-US"/>
          </a:p>
        </p:txBody>
      </p:sp>
      <p:sp>
        <p:nvSpPr>
          <p:cNvPr id="5" name="TextBox 4">
            <a:extLst>
              <a:ext uri="{FF2B5EF4-FFF2-40B4-BE49-F238E27FC236}">
                <a16:creationId xmlns:a16="http://schemas.microsoft.com/office/drawing/2014/main" id="{C4868095-9389-4948-91C5-CD311C7023D0}"/>
              </a:ext>
            </a:extLst>
          </p:cNvPr>
          <p:cNvSpPr txBox="1"/>
          <p:nvPr/>
        </p:nvSpPr>
        <p:spPr>
          <a:xfrm>
            <a:off x="6893859" y="107577"/>
            <a:ext cx="5213931"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Tree>
    <p:extLst>
      <p:ext uri="{BB962C8B-B14F-4D97-AF65-F5344CB8AC3E}">
        <p14:creationId xmlns:p14="http://schemas.microsoft.com/office/powerpoint/2010/main" val="150142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23A5-F8AD-4514-AD4B-905663A908D7}"/>
              </a:ext>
            </a:extLst>
          </p:cNvPr>
          <p:cNvSpPr>
            <a:spLocks noGrp="1"/>
          </p:cNvSpPr>
          <p:nvPr>
            <p:ph type="title"/>
          </p:nvPr>
        </p:nvSpPr>
        <p:spPr/>
        <p:txBody>
          <a:bodyPr/>
          <a:lstStyle/>
          <a:p>
            <a:r>
              <a:rPr lang="en-US" dirty="0" err="1"/>
              <a:t>Quản</a:t>
            </a:r>
            <a:r>
              <a:rPr lang="en-US" dirty="0"/>
              <a:t> </a:t>
            </a:r>
            <a:r>
              <a:rPr lang="en-US" dirty="0" err="1"/>
              <a:t>lý</a:t>
            </a:r>
            <a:r>
              <a:rPr lang="en-US" dirty="0"/>
              <a:t> </a:t>
            </a:r>
            <a:r>
              <a:rPr lang="en-US" dirty="0" err="1"/>
              <a:t>quy</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0A6D0C47-096D-4D3D-A33D-F623D3330F46}"/>
              </a:ext>
            </a:extLst>
          </p:cNvPr>
          <p:cNvSpPr>
            <a:spLocks noGrp="1"/>
          </p:cNvSpPr>
          <p:nvPr>
            <p:ph idx="1"/>
          </p:nvPr>
        </p:nvSpPr>
        <p:spPr/>
        <p:txBody>
          <a:bodyPr/>
          <a:lstStyle/>
          <a:p>
            <a:r>
              <a:rPr lang="en-US" dirty="0" err="1"/>
              <a:t>Định</a:t>
            </a:r>
            <a:r>
              <a:rPr lang="en-US" dirty="0"/>
              <a:t> ra </a:t>
            </a:r>
            <a:r>
              <a:rPr lang="en-US" dirty="0" err="1"/>
              <a:t>quy</a:t>
            </a:r>
            <a:r>
              <a:rPr lang="en-US" dirty="0"/>
              <a:t> </a:t>
            </a:r>
            <a:r>
              <a:rPr lang="en-US" dirty="0" err="1"/>
              <a:t>trình</a:t>
            </a:r>
            <a:r>
              <a:rPr lang="en-US" dirty="0"/>
              <a:t>.</a:t>
            </a:r>
          </a:p>
          <a:p>
            <a:r>
              <a:rPr lang="en-US" dirty="0" err="1">
                <a:solidFill>
                  <a:srgbClr val="FF0000"/>
                </a:solidFill>
              </a:rPr>
              <a:t>Mô</a:t>
            </a:r>
            <a:r>
              <a:rPr lang="en-US" dirty="0">
                <a:solidFill>
                  <a:srgbClr val="FF0000"/>
                </a:solidFill>
              </a:rPr>
              <a:t> </a:t>
            </a:r>
            <a:r>
              <a:rPr lang="en-US" dirty="0" err="1">
                <a:solidFill>
                  <a:srgbClr val="FF0000"/>
                </a:solidFill>
              </a:rPr>
              <a:t>hình</a:t>
            </a:r>
            <a:r>
              <a:rPr lang="en-US" dirty="0">
                <a:solidFill>
                  <a:srgbClr val="FF0000"/>
                </a:solidFill>
              </a:rPr>
              <a:t> </a:t>
            </a:r>
            <a:r>
              <a:rPr lang="en-US" dirty="0" err="1">
                <a:solidFill>
                  <a:srgbClr val="FF0000"/>
                </a:solidFill>
              </a:rPr>
              <a:t>quy</a:t>
            </a:r>
            <a:r>
              <a:rPr lang="en-US" dirty="0">
                <a:solidFill>
                  <a:srgbClr val="FF0000"/>
                </a:solidFill>
              </a:rPr>
              <a:t> </a:t>
            </a:r>
            <a:r>
              <a:rPr lang="en-US" dirty="0" err="1">
                <a:solidFill>
                  <a:srgbClr val="FF0000"/>
                </a:solidFill>
              </a:rPr>
              <a:t>trình</a:t>
            </a:r>
            <a:r>
              <a:rPr lang="en-US" dirty="0"/>
              <a:t>.</a:t>
            </a:r>
          </a:p>
          <a:p>
            <a:r>
              <a:rPr lang="en-US" dirty="0" err="1"/>
              <a:t>Hiện</a:t>
            </a:r>
            <a:r>
              <a:rPr lang="en-US" dirty="0"/>
              <a:t> </a:t>
            </a:r>
            <a:r>
              <a:rPr lang="en-US" dirty="0" err="1"/>
              <a:t>thực</a:t>
            </a:r>
            <a:r>
              <a:rPr lang="en-US" dirty="0"/>
              <a:t> </a:t>
            </a:r>
            <a:r>
              <a:rPr lang="en-US" dirty="0" err="1"/>
              <a:t>quy</a:t>
            </a:r>
            <a:r>
              <a:rPr lang="en-US" dirty="0"/>
              <a:t> </a:t>
            </a:r>
            <a:r>
              <a:rPr lang="en-US" dirty="0" err="1"/>
              <a:t>trình</a:t>
            </a:r>
            <a:r>
              <a:rPr lang="en-US" dirty="0"/>
              <a:t>.</a:t>
            </a:r>
          </a:p>
          <a:p>
            <a:r>
              <a:rPr lang="en-US" dirty="0" err="1"/>
              <a:t>Quản</a:t>
            </a:r>
            <a:r>
              <a:rPr lang="en-US" dirty="0"/>
              <a:t> </a:t>
            </a:r>
            <a:r>
              <a:rPr lang="en-US" dirty="0" err="1"/>
              <a:t>lý</a:t>
            </a:r>
            <a:r>
              <a:rPr lang="en-US" dirty="0"/>
              <a:t> </a:t>
            </a:r>
            <a:r>
              <a:rPr lang="en-US" dirty="0" err="1"/>
              <a:t>quy</a:t>
            </a:r>
            <a:r>
              <a:rPr lang="en-US" dirty="0"/>
              <a:t> </a:t>
            </a:r>
            <a:r>
              <a:rPr lang="en-US" dirty="0" err="1"/>
              <a:t>trình</a:t>
            </a:r>
            <a:r>
              <a:rPr lang="en-US" dirty="0"/>
              <a:t>.</a:t>
            </a:r>
          </a:p>
          <a:p>
            <a:r>
              <a:rPr lang="en-US" dirty="0" err="1"/>
              <a:t>Phân</a:t>
            </a:r>
            <a:r>
              <a:rPr lang="en-US" dirty="0"/>
              <a:t> </a:t>
            </a:r>
            <a:r>
              <a:rPr lang="en-US" dirty="0" err="1"/>
              <a:t>tích</a:t>
            </a:r>
            <a:r>
              <a:rPr lang="en-US" dirty="0"/>
              <a:t> </a:t>
            </a:r>
            <a:r>
              <a:rPr lang="en-US" dirty="0" err="1"/>
              <a:t>quy</a:t>
            </a:r>
            <a:r>
              <a:rPr lang="en-US" dirty="0"/>
              <a:t> </a:t>
            </a:r>
            <a:r>
              <a:rPr lang="en-US" dirty="0" err="1"/>
              <a:t>trình</a:t>
            </a:r>
            <a:r>
              <a:rPr lang="en-US" dirty="0"/>
              <a:t>.</a:t>
            </a:r>
          </a:p>
          <a:p>
            <a:r>
              <a:rPr lang="en-US" dirty="0" err="1"/>
              <a:t>Cải</a:t>
            </a:r>
            <a:r>
              <a:rPr lang="en-US" dirty="0"/>
              <a:t> </a:t>
            </a:r>
            <a:r>
              <a:rPr lang="en-US" dirty="0" err="1"/>
              <a:t>tiến</a:t>
            </a:r>
            <a:r>
              <a:rPr lang="en-US" dirty="0"/>
              <a:t> </a:t>
            </a:r>
            <a:r>
              <a:rPr lang="en-US" dirty="0" err="1"/>
              <a:t>quy</a:t>
            </a:r>
            <a:r>
              <a:rPr lang="en-US" dirty="0"/>
              <a:t> </a:t>
            </a:r>
            <a:r>
              <a:rPr lang="en-US" dirty="0" err="1"/>
              <a:t>trình</a:t>
            </a:r>
            <a:r>
              <a:rPr lang="en-US" dirty="0"/>
              <a:t> </a:t>
            </a:r>
            <a:r>
              <a:rPr lang="en-US" dirty="0" err="1"/>
              <a:t>mới</a:t>
            </a:r>
            <a:r>
              <a:rPr lang="en-US" dirty="0"/>
              <a:t>.</a:t>
            </a:r>
          </a:p>
          <a:p>
            <a:r>
              <a:rPr lang="en-US" dirty="0" err="1"/>
              <a:t>Mô</a:t>
            </a:r>
            <a:r>
              <a:rPr lang="en-US" dirty="0"/>
              <a:t> </a:t>
            </a:r>
            <a:r>
              <a:rPr lang="en-US" dirty="0" err="1"/>
              <a:t>hình</a:t>
            </a:r>
            <a:r>
              <a:rPr lang="en-US" dirty="0"/>
              <a:t> </a:t>
            </a:r>
            <a:r>
              <a:rPr lang="en-US" dirty="0" err="1"/>
              <a:t>quy</a:t>
            </a:r>
            <a:r>
              <a:rPr lang="en-US" dirty="0"/>
              <a:t> </a:t>
            </a:r>
            <a:r>
              <a:rPr lang="en-US" dirty="0" err="1"/>
              <a:t>trình</a:t>
            </a:r>
            <a:r>
              <a:rPr lang="en-US" dirty="0"/>
              <a:t> </a:t>
            </a:r>
            <a:r>
              <a:rPr lang="en-US" dirty="0" err="1"/>
              <a:t>mới</a:t>
            </a:r>
            <a:r>
              <a:rPr lang="en-US" dirty="0"/>
              <a:t>.</a:t>
            </a:r>
          </a:p>
          <a:p>
            <a:r>
              <a:rPr lang="en-US" dirty="0"/>
              <a:t>....</a:t>
            </a:r>
          </a:p>
        </p:txBody>
      </p:sp>
      <p:sp>
        <p:nvSpPr>
          <p:cNvPr id="4" name="Slide Number Placeholder 3">
            <a:extLst>
              <a:ext uri="{FF2B5EF4-FFF2-40B4-BE49-F238E27FC236}">
                <a16:creationId xmlns:a16="http://schemas.microsoft.com/office/drawing/2014/main" id="{56ECE6FD-C5EA-401C-9B7F-8E7974252AA5}"/>
              </a:ext>
            </a:extLst>
          </p:cNvPr>
          <p:cNvSpPr>
            <a:spLocks noGrp="1"/>
          </p:cNvSpPr>
          <p:nvPr>
            <p:ph type="sldNum" sz="quarter" idx="12"/>
          </p:nvPr>
        </p:nvSpPr>
        <p:spPr/>
        <p:txBody>
          <a:bodyPr/>
          <a:lstStyle/>
          <a:p>
            <a:fld id="{AFFF8543-F9CB-4923-BC76-CA5367B4EDBF}" type="slidenum">
              <a:rPr lang="en-US" smtClean="0"/>
              <a:t>8</a:t>
            </a:fld>
            <a:endParaRPr lang="en-US"/>
          </a:p>
        </p:txBody>
      </p:sp>
      <p:sp>
        <p:nvSpPr>
          <p:cNvPr id="5" name="TextBox 4">
            <a:extLst>
              <a:ext uri="{FF2B5EF4-FFF2-40B4-BE49-F238E27FC236}">
                <a16:creationId xmlns:a16="http://schemas.microsoft.com/office/drawing/2014/main" id="{E8474FE3-A28F-4389-9CB9-32DE800D8561}"/>
              </a:ext>
            </a:extLst>
          </p:cNvPr>
          <p:cNvSpPr txBox="1"/>
          <p:nvPr/>
        </p:nvSpPr>
        <p:spPr>
          <a:xfrm>
            <a:off x="4697507" y="107577"/>
            <a:ext cx="7410284" cy="369332"/>
          </a:xfrm>
          <a:prstGeom prst="rect">
            <a:avLst/>
          </a:prstGeom>
          <a:noFill/>
        </p:spPr>
        <p:txBody>
          <a:bodyPr wrap="square" rtlCol="0">
            <a:spAutoFit/>
          </a:bodyPr>
          <a:lstStyle/>
          <a:p>
            <a:pPr algn="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a:t>
            </a:r>
            <a:r>
              <a:rPr lang="en-US" dirty="0" err="1"/>
              <a:t>Mô</a:t>
            </a:r>
            <a:r>
              <a:rPr lang="en-US" dirty="0"/>
              <a:t> </a:t>
            </a:r>
            <a:r>
              <a:rPr lang="en-US" dirty="0" err="1"/>
              <a:t>hình</a:t>
            </a:r>
            <a:r>
              <a:rPr lang="en-US" dirty="0"/>
              <a:t> </a:t>
            </a:r>
            <a:r>
              <a:rPr lang="en-US" dirty="0" err="1"/>
              <a:t>hóa</a:t>
            </a:r>
            <a:endParaRPr lang="en-US" dirty="0"/>
          </a:p>
        </p:txBody>
      </p:sp>
      <p:pic>
        <p:nvPicPr>
          <p:cNvPr id="4102" name="Picture 6" descr="What is Business Process Management (BPM)? Benefits &amp;amp; Examples (2020)">
            <a:extLst>
              <a:ext uri="{FF2B5EF4-FFF2-40B4-BE49-F238E27FC236}">
                <a16:creationId xmlns:a16="http://schemas.microsoft.com/office/drawing/2014/main" id="{11084A03-2D22-4BEF-93B9-CAF82CBA9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862" y="1646238"/>
            <a:ext cx="41814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562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38BD09-4145-4214-A3F9-FB8F0C543369}"/>
              </a:ext>
            </a:extLst>
          </p:cNvPr>
          <p:cNvSpPr>
            <a:spLocks noGrp="1"/>
          </p:cNvSpPr>
          <p:nvPr>
            <p:ph type="title"/>
          </p:nvPr>
        </p:nvSpPr>
        <p:spPr>
          <a:xfrm>
            <a:off x="841248" y="510047"/>
            <a:ext cx="3300984" cy="1645920"/>
          </a:xfrm>
        </p:spPr>
        <p:txBody>
          <a:bodyPr>
            <a:normAutofit/>
          </a:bodyPr>
          <a:lstStyle/>
          <a:p>
            <a:r>
              <a:rPr lang="en-US" sz="2800"/>
              <a:t>Công cụ</a:t>
            </a:r>
          </a:p>
        </p:txBody>
      </p:sp>
      <p:sp>
        <p:nvSpPr>
          <p:cNvPr id="79" name="Rectangle 78">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86315D-9051-4E43-A38E-D99FC8897985}"/>
              </a:ext>
            </a:extLst>
          </p:cNvPr>
          <p:cNvSpPr>
            <a:spLocks noGrp="1"/>
          </p:cNvSpPr>
          <p:nvPr>
            <p:ph idx="1"/>
          </p:nvPr>
        </p:nvSpPr>
        <p:spPr>
          <a:xfrm>
            <a:off x="4581144" y="510047"/>
            <a:ext cx="6858000" cy="1645920"/>
          </a:xfrm>
        </p:spPr>
        <p:txBody>
          <a:bodyPr anchor="ctr">
            <a:normAutofit/>
          </a:bodyPr>
          <a:lstStyle/>
          <a:p>
            <a:r>
              <a:rPr lang="en-US" sz="1800"/>
              <a:t>Flowchart.</a:t>
            </a:r>
          </a:p>
          <a:p>
            <a:r>
              <a:rPr lang="en-US" sz="1800"/>
              <a:t>UML Activity.</a:t>
            </a:r>
          </a:p>
          <a:p>
            <a:r>
              <a:rPr lang="en-US" sz="1800"/>
              <a:t>BPMN.</a:t>
            </a:r>
          </a:p>
        </p:txBody>
      </p:sp>
      <p:pic>
        <p:nvPicPr>
          <p:cNvPr id="5124" name="Picture 4" descr="What is Activity Diagram?">
            <a:extLst>
              <a:ext uri="{FF2B5EF4-FFF2-40B4-BE49-F238E27FC236}">
                <a16:creationId xmlns:a16="http://schemas.microsoft.com/office/drawing/2014/main" id="{CBA39CB3-377E-43F1-8B04-ADCE8B809A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2141" y="2717038"/>
            <a:ext cx="2975137" cy="363931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ckbridge System Flowchart | Process flow chart, Business flow chart, Process  flow chart template">
            <a:extLst>
              <a:ext uri="{FF2B5EF4-FFF2-40B4-BE49-F238E27FC236}">
                <a16:creationId xmlns:a16="http://schemas.microsoft.com/office/drawing/2014/main" id="{EC63C2AE-9BFA-4D05-8F45-1FEF63449F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3026338"/>
            <a:ext cx="3584448" cy="302071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e BPMN diagram of the booking process. | Download Scientific Diagram">
            <a:extLst>
              <a:ext uri="{FF2B5EF4-FFF2-40B4-BE49-F238E27FC236}">
                <a16:creationId xmlns:a16="http://schemas.microsoft.com/office/drawing/2014/main" id="{038B9BA2-60A7-4070-90DF-0EA4483968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37415" y="3266444"/>
            <a:ext cx="3584448" cy="23193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03E6E59-9C14-4652-A625-1851087FD8E0}"/>
              </a:ext>
            </a:extLst>
          </p:cNvPr>
          <p:cNvSpPr>
            <a:spLocks noGrp="1"/>
          </p:cNvSpPr>
          <p:nvPr>
            <p:ph type="sldNum" sz="quarter" idx="12"/>
          </p:nvPr>
        </p:nvSpPr>
        <p:spPr>
          <a:xfrm>
            <a:off x="8610600" y="6356350"/>
            <a:ext cx="2828544" cy="365125"/>
          </a:xfrm>
        </p:spPr>
        <p:txBody>
          <a:bodyPr>
            <a:normAutofit/>
          </a:bodyPr>
          <a:lstStyle/>
          <a:p>
            <a:pPr>
              <a:spcAft>
                <a:spcPts val="600"/>
              </a:spcAft>
            </a:pPr>
            <a:fld id="{AFFF8543-F9CB-4923-BC76-CA5367B4EDBF}"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sp>
        <p:nvSpPr>
          <p:cNvPr id="5" name="TextBox 4">
            <a:extLst>
              <a:ext uri="{FF2B5EF4-FFF2-40B4-BE49-F238E27FC236}">
                <a16:creationId xmlns:a16="http://schemas.microsoft.com/office/drawing/2014/main" id="{3F42735F-7368-4800-8056-82334A3EBBDB}"/>
              </a:ext>
            </a:extLst>
          </p:cNvPr>
          <p:cNvSpPr txBox="1"/>
          <p:nvPr/>
        </p:nvSpPr>
        <p:spPr>
          <a:xfrm>
            <a:off x="4697507" y="107577"/>
            <a:ext cx="7410284" cy="369332"/>
          </a:xfrm>
          <a:prstGeom prst="rect">
            <a:avLst/>
          </a:prstGeom>
          <a:solidFill>
            <a:schemeClr val="accent6">
              <a:lumMod val="40000"/>
              <a:lumOff val="60000"/>
            </a:schemeClr>
          </a:solidFill>
        </p:spPr>
        <p:txBody>
          <a:bodyPr wrap="square" rtlCol="0">
            <a:spAutoFit/>
          </a:bodyPr>
          <a:lstStyle/>
          <a:p>
            <a:pPr algn="r">
              <a:spcAft>
                <a:spcPts val="600"/>
              </a:spcAft>
            </a:pPr>
            <a:r>
              <a:rPr lang="en-US" dirty="0" err="1"/>
              <a:t>Chương</a:t>
            </a:r>
            <a:r>
              <a:rPr lang="en-US" dirty="0"/>
              <a:t> 3: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 </a:t>
            </a:r>
            <a:r>
              <a:rPr lang="en-US" dirty="0" err="1"/>
              <a:t>Mô</a:t>
            </a:r>
            <a:r>
              <a:rPr lang="en-US" dirty="0"/>
              <a:t> </a:t>
            </a:r>
            <a:r>
              <a:rPr lang="en-US" dirty="0" err="1"/>
              <a:t>hình</a:t>
            </a:r>
            <a:r>
              <a:rPr lang="en-US" dirty="0"/>
              <a:t> </a:t>
            </a:r>
            <a:r>
              <a:rPr lang="en-US" dirty="0" err="1"/>
              <a:t>hóa</a:t>
            </a:r>
            <a:endParaRPr lang="en-US"/>
          </a:p>
        </p:txBody>
      </p:sp>
    </p:spTree>
    <p:extLst>
      <p:ext uri="{BB962C8B-B14F-4D97-AF65-F5344CB8AC3E}">
        <p14:creationId xmlns:p14="http://schemas.microsoft.com/office/powerpoint/2010/main" val="1472647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4203</TotalTime>
  <Words>2336</Words>
  <Application>Microsoft Office PowerPoint</Application>
  <PresentationFormat>Widescreen</PresentationFormat>
  <Paragraphs>281</Paragraphs>
  <Slides>40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Arial</vt:lpstr>
      <vt:lpstr>Calibri</vt:lpstr>
      <vt:lpstr>Calibri Light</vt:lpstr>
      <vt:lpstr>Times New Roman</vt:lpstr>
      <vt:lpstr>Office Theme</vt:lpstr>
      <vt:lpstr>Bitmap Image</vt:lpstr>
      <vt:lpstr>PHÂN TÍCH THIẾT KẾ HỆ THỐNG  Chương 3: Mô hình hóa Quy trình nghiệp vụ</vt:lpstr>
      <vt:lpstr>Nội dung</vt:lpstr>
      <vt:lpstr>Khái niệm quy trình nghiệp vụ</vt:lpstr>
      <vt:lpstr>Khái niệm quy trình nghiệp vụ</vt:lpstr>
      <vt:lpstr>Làm việc với quy trình nghiệp vụ</vt:lpstr>
      <vt:lpstr>Mô hình hóa</vt:lpstr>
      <vt:lpstr>Mô hình hóa</vt:lpstr>
      <vt:lpstr>Quản lý quy trình</vt:lpstr>
      <vt:lpstr>Công cụ</vt:lpstr>
      <vt:lpstr>Vì sao là BPMN</vt:lpstr>
      <vt:lpstr>BPMN</vt:lpstr>
      <vt:lpstr>Cấu trúc cơ bản</vt:lpstr>
      <vt:lpstr>Mô tả quy trình nghiệp vụ với BPMN</vt:lpstr>
      <vt:lpstr>Swimlane và Message flow</vt:lpstr>
      <vt:lpstr>Activity và sequence flow </vt:lpstr>
      <vt:lpstr>Lớp con của Activity</vt:lpstr>
      <vt:lpstr>Event</vt:lpstr>
      <vt:lpstr>Lớp con của Event</vt:lpstr>
      <vt:lpstr>Gateway</vt:lpstr>
      <vt:lpstr>Lớp con của Gateway</vt:lpstr>
      <vt:lpstr>Data và Data association</vt:lpstr>
      <vt:lpstr>Ví dụ - Mở tài khoản ngân hàng</vt:lpstr>
      <vt:lpstr>Ví dụ - Mở tài khoản ngân hàng</vt:lpstr>
      <vt:lpstr>Ví dụ - Mở tài khoản ngân hàng</vt:lpstr>
      <vt:lpstr>Tập Events đầy đủ</vt:lpstr>
      <vt:lpstr>Tập Events đầy đủ</vt:lpstr>
      <vt:lpstr>Tập Events đầy đủ</vt:lpstr>
      <vt:lpstr>Tập Events đầy đủ</vt:lpstr>
      <vt:lpstr>PowerPoint Presentation</vt:lpstr>
      <vt:lpstr>Tập Activity đầy đủ</vt:lpstr>
      <vt:lpstr>Tập Activity đầy đủ</vt:lpstr>
      <vt:lpstr>Tập Activity đầy đủ</vt:lpstr>
      <vt:lpstr>Tập Activity đầy đủ</vt:lpstr>
      <vt:lpstr>Tập Activity đầy đủ</vt:lpstr>
      <vt:lpstr>PowerPoint Presentation</vt:lpstr>
      <vt:lpstr>Tập Gateway đầy đủ</vt:lpstr>
      <vt:lpstr>Tập Gateway đầy đủ</vt:lpstr>
      <vt:lpstr>Tập Gateway đầy đủ</vt:lpstr>
      <vt:lpstr>Connecting Object</vt:lpstr>
      <vt:lpstr>Connecting Object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THIẾT KẾ HỆ THỐNG  Chương 0: Giới thiệu học phần</dc:title>
  <dc:creator>Quoc Dinh Truong</dc:creator>
  <cp:lastModifiedBy>Quoc Dinh Truong</cp:lastModifiedBy>
  <cp:revision>231</cp:revision>
  <dcterms:created xsi:type="dcterms:W3CDTF">2021-07-03T03:36:42Z</dcterms:created>
  <dcterms:modified xsi:type="dcterms:W3CDTF">2025-07-23T09:52:01Z</dcterms:modified>
</cp:coreProperties>
</file>